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703" r:id="rId6"/>
    <p:sldMasterId id="2147483716" r:id="rId7"/>
    <p:sldMasterId id="2147483791" r:id="rId8"/>
    <p:sldMasterId id="2147483803" r:id="rId9"/>
  </p:sldMasterIdLst>
  <p:notesMasterIdLst>
    <p:notesMasterId r:id="rId136"/>
  </p:notesMasterIdLst>
  <p:handoutMasterIdLst>
    <p:handoutMasterId r:id="rId137"/>
  </p:handoutMasterIdLst>
  <p:sldIdLst>
    <p:sldId id="567" r:id="rId10"/>
    <p:sldId id="569" r:id="rId11"/>
    <p:sldId id="574" r:id="rId12"/>
    <p:sldId id="327" r:id="rId13"/>
    <p:sldId id="631" r:id="rId14"/>
    <p:sldId id="501" r:id="rId15"/>
    <p:sldId id="632" r:id="rId16"/>
    <p:sldId id="502" r:id="rId17"/>
    <p:sldId id="633" r:id="rId18"/>
    <p:sldId id="503" r:id="rId19"/>
    <p:sldId id="634" r:id="rId20"/>
    <p:sldId id="504" r:id="rId21"/>
    <p:sldId id="635" r:id="rId22"/>
    <p:sldId id="506" r:id="rId23"/>
    <p:sldId id="636" r:id="rId24"/>
    <p:sldId id="508" r:id="rId25"/>
    <p:sldId id="637" r:id="rId26"/>
    <p:sldId id="510" r:id="rId27"/>
    <p:sldId id="638" r:id="rId28"/>
    <p:sldId id="512" r:id="rId29"/>
    <p:sldId id="639" r:id="rId30"/>
    <p:sldId id="330" r:id="rId31"/>
    <p:sldId id="640" r:id="rId32"/>
    <p:sldId id="331" r:id="rId33"/>
    <p:sldId id="641" r:id="rId34"/>
    <p:sldId id="423" r:id="rId35"/>
    <p:sldId id="691" r:id="rId36"/>
    <p:sldId id="630" r:id="rId37"/>
    <p:sldId id="692" r:id="rId38"/>
    <p:sldId id="602" r:id="rId39"/>
    <p:sldId id="264" r:id="rId40"/>
    <p:sldId id="603" r:id="rId41"/>
    <p:sldId id="271" r:id="rId42"/>
    <p:sldId id="604" r:id="rId43"/>
    <p:sldId id="605" r:id="rId44"/>
    <p:sldId id="615" r:id="rId45"/>
    <p:sldId id="616" r:id="rId46"/>
    <p:sldId id="617" r:id="rId47"/>
    <p:sldId id="618" r:id="rId48"/>
    <p:sldId id="606" r:id="rId49"/>
    <p:sldId id="597" r:id="rId50"/>
    <p:sldId id="598" r:id="rId51"/>
    <p:sldId id="599" r:id="rId52"/>
    <p:sldId id="600" r:id="rId53"/>
    <p:sldId id="601" r:id="rId54"/>
    <p:sldId id="613" r:id="rId55"/>
    <p:sldId id="614" r:id="rId56"/>
    <p:sldId id="436" r:id="rId57"/>
    <p:sldId id="620" r:id="rId58"/>
    <p:sldId id="624" r:id="rId59"/>
    <p:sldId id="621" r:id="rId60"/>
    <p:sldId id="625" r:id="rId61"/>
    <p:sldId id="622" r:id="rId62"/>
    <p:sldId id="626" r:id="rId63"/>
    <p:sldId id="627" r:id="rId64"/>
    <p:sldId id="623" r:id="rId65"/>
    <p:sldId id="628" r:id="rId66"/>
    <p:sldId id="629" r:id="rId67"/>
    <p:sldId id="478" r:id="rId68"/>
    <p:sldId id="490" r:id="rId69"/>
    <p:sldId id="491" r:id="rId70"/>
    <p:sldId id="492" r:id="rId71"/>
    <p:sldId id="493" r:id="rId72"/>
    <p:sldId id="643" r:id="rId73"/>
    <p:sldId id="642" r:id="rId74"/>
    <p:sldId id="644" r:id="rId75"/>
    <p:sldId id="645" r:id="rId76"/>
    <p:sldId id="646" r:id="rId77"/>
    <p:sldId id="658" r:id="rId78"/>
    <p:sldId id="659" r:id="rId79"/>
    <p:sldId id="660" r:id="rId80"/>
    <p:sldId id="661" r:id="rId81"/>
    <p:sldId id="647" r:id="rId82"/>
    <p:sldId id="648" r:id="rId83"/>
    <p:sldId id="649" r:id="rId84"/>
    <p:sldId id="650" r:id="rId85"/>
    <p:sldId id="662" r:id="rId86"/>
    <p:sldId id="651" r:id="rId87"/>
    <p:sldId id="652" r:id="rId88"/>
    <p:sldId id="653" r:id="rId89"/>
    <p:sldId id="654" r:id="rId90"/>
    <p:sldId id="655" r:id="rId91"/>
    <p:sldId id="664" r:id="rId92"/>
    <p:sldId id="656" r:id="rId93"/>
    <p:sldId id="657" r:id="rId94"/>
    <p:sldId id="663" r:id="rId95"/>
    <p:sldId id="665" r:id="rId96"/>
    <p:sldId id="666" r:id="rId97"/>
    <p:sldId id="667" r:id="rId98"/>
    <p:sldId id="668" r:id="rId99"/>
    <p:sldId id="669" r:id="rId100"/>
    <p:sldId id="670" r:id="rId101"/>
    <p:sldId id="671" r:id="rId102"/>
    <p:sldId id="672" r:id="rId103"/>
    <p:sldId id="673" r:id="rId104"/>
    <p:sldId id="674" r:id="rId105"/>
    <p:sldId id="675" r:id="rId106"/>
    <p:sldId id="676" r:id="rId107"/>
    <p:sldId id="677" r:id="rId108"/>
    <p:sldId id="678" r:id="rId109"/>
    <p:sldId id="679" r:id="rId110"/>
    <p:sldId id="680" r:id="rId111"/>
    <p:sldId id="681" r:id="rId112"/>
    <p:sldId id="682" r:id="rId113"/>
    <p:sldId id="683" r:id="rId114"/>
    <p:sldId id="684" r:id="rId115"/>
    <p:sldId id="685" r:id="rId116"/>
    <p:sldId id="690" r:id="rId117"/>
    <p:sldId id="686" r:id="rId118"/>
    <p:sldId id="687" r:id="rId119"/>
    <p:sldId id="688" r:id="rId120"/>
    <p:sldId id="689" r:id="rId121"/>
    <p:sldId id="584" r:id="rId122"/>
    <p:sldId id="585" r:id="rId123"/>
    <p:sldId id="586" r:id="rId124"/>
    <p:sldId id="587" r:id="rId125"/>
    <p:sldId id="588" r:id="rId126"/>
    <p:sldId id="589" r:id="rId127"/>
    <p:sldId id="590" r:id="rId128"/>
    <p:sldId id="591" r:id="rId129"/>
    <p:sldId id="592" r:id="rId130"/>
    <p:sldId id="593" r:id="rId131"/>
    <p:sldId id="594" r:id="rId132"/>
    <p:sldId id="595" r:id="rId133"/>
    <p:sldId id="596" r:id="rId134"/>
    <p:sldId id="496" r:id="rId135"/>
  </p:sldIdLst>
  <p:sldSz cx="12192000" cy="6858000"/>
  <p:notesSz cx="6858000" cy="9144000"/>
  <p:custDataLst>
    <p:tags r:id="rId1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545D5-C51F-452D-ADC7-4D326903E675}" v="12" dt="2025-03-27T22:50:11.9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49" autoAdjust="0"/>
    <p:restoredTop sz="94660"/>
  </p:normalViewPr>
  <p:slideViewPr>
    <p:cSldViewPr snapToGrid="0" showGuides="1">
      <p:cViewPr varScale="1">
        <p:scale>
          <a:sx n="92" d="100"/>
          <a:sy n="92" d="100"/>
        </p:scale>
        <p:origin x="72" y="324"/>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tags" Target="tags/tag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Neil Lumongsod" userId="5fc9379a1594d003" providerId="LiveId" clId="{4B7545D5-C51F-452D-ADC7-4D326903E675}"/>
    <pc:docChg chg="custSel addSld modSld">
      <pc:chgData name="Jose Neil Lumongsod" userId="5fc9379a1594d003" providerId="LiveId" clId="{4B7545D5-C51F-452D-ADC7-4D326903E675}" dt="2025-03-27T22:51:45.901" v="144" actId="1076"/>
      <pc:docMkLst>
        <pc:docMk/>
      </pc:docMkLst>
      <pc:sldChg chg="modTransition">
        <pc:chgData name="Jose Neil Lumongsod" userId="5fc9379a1594d003" providerId="LiveId" clId="{4B7545D5-C51F-452D-ADC7-4D326903E675}" dt="2025-03-27T22:47:15.438" v="9"/>
        <pc:sldMkLst>
          <pc:docMk/>
          <pc:sldMk cId="1747519770" sldId="436"/>
        </pc:sldMkLst>
      </pc:sldChg>
      <pc:sldChg chg="modSp add mod">
        <pc:chgData name="Jose Neil Lumongsod" userId="5fc9379a1594d003" providerId="LiveId" clId="{4B7545D5-C51F-452D-ADC7-4D326903E675}" dt="2025-03-27T22:49:32.844" v="64" actId="27636"/>
        <pc:sldMkLst>
          <pc:docMk/>
          <pc:sldMk cId="1533589475" sldId="691"/>
        </pc:sldMkLst>
        <pc:spChg chg="mod">
          <ac:chgData name="Jose Neil Lumongsod" userId="5fc9379a1594d003" providerId="LiveId" clId="{4B7545D5-C51F-452D-ADC7-4D326903E675}" dt="2025-03-27T22:49:32.844" v="64" actId="27636"/>
          <ac:spMkLst>
            <pc:docMk/>
            <pc:sldMk cId="1533589475" sldId="691"/>
            <ac:spMk id="3" creationId="{B6D29838-24BD-942C-F23A-CF09D503A58C}"/>
          </ac:spMkLst>
        </pc:spChg>
      </pc:sldChg>
      <pc:sldChg chg="addSp modSp add mod">
        <pc:chgData name="Jose Neil Lumongsod" userId="5fc9379a1594d003" providerId="LiveId" clId="{4B7545D5-C51F-452D-ADC7-4D326903E675}" dt="2025-03-27T22:51:45.901" v="144" actId="1076"/>
        <pc:sldMkLst>
          <pc:docMk/>
          <pc:sldMk cId="2961407007" sldId="692"/>
        </pc:sldMkLst>
        <pc:spChg chg="mod">
          <ac:chgData name="Jose Neil Lumongsod" userId="5fc9379a1594d003" providerId="LiveId" clId="{4B7545D5-C51F-452D-ADC7-4D326903E675}" dt="2025-03-27T22:51:28.882" v="140" actId="14100"/>
          <ac:spMkLst>
            <pc:docMk/>
            <pc:sldMk cId="2961407007" sldId="692"/>
            <ac:spMk id="3" creationId="{CA51CD09-1A31-94D4-5776-C0A5A37DCA75}"/>
          </ac:spMkLst>
        </pc:spChg>
        <pc:spChg chg="add mod">
          <ac:chgData name="Jose Neil Lumongsod" userId="5fc9379a1594d003" providerId="LiveId" clId="{4B7545D5-C51F-452D-ADC7-4D326903E675}" dt="2025-03-27T22:51:40.601" v="143" actId="1076"/>
          <ac:spMkLst>
            <pc:docMk/>
            <pc:sldMk cId="2961407007" sldId="692"/>
            <ac:spMk id="4" creationId="{2F81D1A9-1233-5851-7717-6B0ED6C05B1E}"/>
          </ac:spMkLst>
        </pc:spChg>
        <pc:spChg chg="add mod">
          <ac:chgData name="Jose Neil Lumongsod" userId="5fc9379a1594d003" providerId="LiveId" clId="{4B7545D5-C51F-452D-ADC7-4D326903E675}" dt="2025-03-27T22:51:45.901" v="144" actId="1076"/>
          <ac:spMkLst>
            <pc:docMk/>
            <pc:sldMk cId="2961407007" sldId="692"/>
            <ac:spMk id="5" creationId="{52733010-8C10-206D-D53B-546638A5AD88}"/>
          </ac:spMkLst>
        </pc:spChg>
      </pc:sldChg>
    </pc:docChg>
  </pc:docChgLst>
  <pc:docChgLst>
    <pc:chgData name="Jose Neil Lumongsod" userId="5fc9379a1594d003" providerId="LiveId" clId="{2192206A-59FD-43F4-82A4-20925534D060}"/>
    <pc:docChg chg="undo custSel addSld delSld modSld">
      <pc:chgData name="Jose Neil Lumongsod" userId="5fc9379a1594d003" providerId="LiveId" clId="{2192206A-59FD-43F4-82A4-20925534D060}" dt="2025-03-16T01:01:23.639" v="275" actId="20577"/>
      <pc:docMkLst>
        <pc:docMk/>
      </pc:docMkLst>
      <pc:sldChg chg="modSp mod">
        <pc:chgData name="Jose Neil Lumongsod" userId="5fc9379a1594d003" providerId="LiveId" clId="{2192206A-59FD-43F4-82A4-20925534D060}" dt="2025-03-16T00:36:13.123" v="4" actId="20577"/>
        <pc:sldMkLst>
          <pc:docMk/>
          <pc:sldMk cId="3488533604" sldId="288"/>
        </pc:sldMkLst>
      </pc:sldChg>
      <pc:sldChg chg="delSp modSp mod">
        <pc:chgData name="Jose Neil Lumongsod" userId="5fc9379a1594d003" providerId="LiveId" clId="{2192206A-59FD-43F4-82A4-20925534D060}" dt="2025-03-16T00:39:44.353" v="30" actId="2711"/>
        <pc:sldMkLst>
          <pc:docMk/>
          <pc:sldMk cId="197153789" sldId="289"/>
        </pc:sldMkLst>
      </pc:sldChg>
      <pc:sldChg chg="delSp modSp mod">
        <pc:chgData name="Jose Neil Lumongsod" userId="5fc9379a1594d003" providerId="LiveId" clId="{2192206A-59FD-43F4-82A4-20925534D060}" dt="2025-03-16T00:43:01.186" v="76" actId="14100"/>
        <pc:sldMkLst>
          <pc:docMk/>
          <pc:sldMk cId="1210024304" sldId="290"/>
        </pc:sldMkLst>
      </pc:sldChg>
      <pc:sldChg chg="add del">
        <pc:chgData name="Jose Neil Lumongsod" userId="5fc9379a1594d003" providerId="LiveId" clId="{2192206A-59FD-43F4-82A4-20925534D060}" dt="2025-03-16T00:43:42.227" v="80" actId="47"/>
        <pc:sldMkLst>
          <pc:docMk/>
          <pc:sldMk cId="38128620" sldId="291"/>
        </pc:sldMkLst>
      </pc:sldChg>
      <pc:sldChg chg="delSp modSp add del mod">
        <pc:chgData name="Jose Neil Lumongsod" userId="5fc9379a1594d003" providerId="LiveId" clId="{2192206A-59FD-43F4-82A4-20925534D060}" dt="2025-03-16T00:46:03.781" v="106" actId="403"/>
        <pc:sldMkLst>
          <pc:docMk/>
          <pc:sldMk cId="4077955118" sldId="292"/>
        </pc:sldMkLst>
      </pc:sldChg>
      <pc:sldChg chg="delSp del mod">
        <pc:chgData name="Jose Neil Lumongsod" userId="5fc9379a1594d003" providerId="LiveId" clId="{2192206A-59FD-43F4-82A4-20925534D060}" dt="2025-03-16T00:46:40.796" v="108" actId="47"/>
        <pc:sldMkLst>
          <pc:docMk/>
          <pc:sldMk cId="498726107" sldId="293"/>
        </pc:sldMkLst>
      </pc:sldChg>
      <pc:sldChg chg="modSp mod">
        <pc:chgData name="Jose Neil Lumongsod" userId="5fc9379a1594d003" providerId="LiveId" clId="{2192206A-59FD-43F4-82A4-20925534D060}" dt="2025-03-16T00:48:09.874" v="130" actId="20577"/>
        <pc:sldMkLst>
          <pc:docMk/>
          <pc:sldMk cId="2924379862" sldId="338"/>
        </pc:sldMkLst>
      </pc:sldChg>
      <pc:sldChg chg="modSp mod">
        <pc:chgData name="Jose Neil Lumongsod" userId="5fc9379a1594d003" providerId="LiveId" clId="{2192206A-59FD-43F4-82A4-20925534D060}" dt="2025-03-16T00:50:40.374" v="148" actId="20577"/>
        <pc:sldMkLst>
          <pc:docMk/>
          <pc:sldMk cId="4219138169" sldId="343"/>
        </pc:sldMkLst>
      </pc:sldChg>
      <pc:sldChg chg="modSp mod">
        <pc:chgData name="Jose Neil Lumongsod" userId="5fc9379a1594d003" providerId="LiveId" clId="{2192206A-59FD-43F4-82A4-20925534D060}" dt="2025-03-16T00:53:15.191" v="174" actId="207"/>
        <pc:sldMkLst>
          <pc:docMk/>
          <pc:sldMk cId="2621511087" sldId="344"/>
        </pc:sldMkLst>
      </pc:sldChg>
      <pc:sldChg chg="add">
        <pc:chgData name="Jose Neil Lumongsod" userId="5fc9379a1594d003" providerId="LiveId" clId="{2192206A-59FD-43F4-82A4-20925534D060}" dt="2025-03-16T00:51:44.989" v="149" actId="2890"/>
        <pc:sldMkLst>
          <pc:docMk/>
          <pc:sldMk cId="3226650481" sldId="607"/>
        </pc:sldMkLst>
      </pc:sldChg>
      <pc:sldChg chg="modSp add mod">
        <pc:chgData name="Jose Neil Lumongsod" userId="5fc9379a1594d003" providerId="LiveId" clId="{2192206A-59FD-43F4-82A4-20925534D060}" dt="2025-03-16T00:54:02.578" v="186" actId="20577"/>
        <pc:sldMkLst>
          <pc:docMk/>
          <pc:sldMk cId="85902581" sldId="608"/>
        </pc:sldMkLst>
      </pc:sldChg>
      <pc:sldChg chg="modSp add mod">
        <pc:chgData name="Jose Neil Lumongsod" userId="5fc9379a1594d003" providerId="LiveId" clId="{2192206A-59FD-43F4-82A4-20925534D060}" dt="2025-03-16T00:55:13.382" v="210" actId="20577"/>
        <pc:sldMkLst>
          <pc:docMk/>
          <pc:sldMk cId="13580506" sldId="609"/>
        </pc:sldMkLst>
      </pc:sldChg>
      <pc:sldChg chg="modSp add mod">
        <pc:chgData name="Jose Neil Lumongsod" userId="5fc9379a1594d003" providerId="LiveId" clId="{2192206A-59FD-43F4-82A4-20925534D060}" dt="2025-03-16T00:59:15.483" v="230" actId="20577"/>
        <pc:sldMkLst>
          <pc:docMk/>
          <pc:sldMk cId="1358262083" sldId="610"/>
        </pc:sldMkLst>
      </pc:sldChg>
      <pc:sldChg chg="modSp add mod">
        <pc:chgData name="Jose Neil Lumongsod" userId="5fc9379a1594d003" providerId="LiveId" clId="{2192206A-59FD-43F4-82A4-20925534D060}" dt="2025-03-16T01:00:07.186" v="251" actId="20577"/>
        <pc:sldMkLst>
          <pc:docMk/>
          <pc:sldMk cId="3683768239" sldId="611"/>
        </pc:sldMkLst>
      </pc:sldChg>
      <pc:sldChg chg="modSp add mod">
        <pc:chgData name="Jose Neil Lumongsod" userId="5fc9379a1594d003" providerId="LiveId" clId="{2192206A-59FD-43F4-82A4-20925534D060}" dt="2025-03-16T01:01:23.639" v="275" actId="20577"/>
        <pc:sldMkLst>
          <pc:docMk/>
          <pc:sldMk cId="2721847184" sldId="61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3/28/2025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3/28/2025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Budget</a:t>
            </a:r>
          </a:p>
        </p:txBody>
      </p:sp>
      <p:sp>
        <p:nvSpPr>
          <p:cNvPr id="4" name="Slide Number Placeholder 3"/>
          <p:cNvSpPr>
            <a:spLocks noGrp="1"/>
          </p:cNvSpPr>
          <p:nvPr>
            <p:ph type="sldNum" sz="quarter" idx="10"/>
          </p:nvPr>
        </p:nvSpPr>
        <p:spPr/>
        <p:txBody>
          <a:bodyPr/>
          <a:lstStyle/>
          <a:p>
            <a:fld id="{38A93700-F459-4221-829D-490A613CFE36}" type="slidenum">
              <a:rPr lang="en-US" smtClean="0"/>
              <a:t>6</a:t>
            </a:fld>
            <a:endParaRPr lang="en-US"/>
          </a:p>
        </p:txBody>
      </p:sp>
    </p:spTree>
    <p:extLst>
      <p:ext uri="{BB962C8B-B14F-4D97-AF65-F5344CB8AC3E}">
        <p14:creationId xmlns:p14="http://schemas.microsoft.com/office/powerpoint/2010/main" val="297533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Aside from the Basic Standards and Policies.</a:t>
            </a:r>
            <a:r>
              <a:rPr lang="en-PH" baseline="0" dirty="0"/>
              <a:t> The HFTSK also provided specific policies per transaction area</a:t>
            </a:r>
            <a:endParaRPr lang="en-PH" dirty="0"/>
          </a:p>
          <a:p>
            <a:r>
              <a:rPr lang="en-PH" dirty="0"/>
              <a:t>Each transaction area will be the topic for each sessions of this training.</a:t>
            </a:r>
          </a:p>
          <a:p>
            <a:r>
              <a:rPr lang="en-PH" dirty="0"/>
              <a:t>The following are the SK transaction areas:</a:t>
            </a:r>
          </a:p>
          <a:p>
            <a:pPr marL="228600" indent="-228600">
              <a:buAutoNum type="arabicPeriod"/>
            </a:pPr>
            <a:r>
              <a:rPr lang="en-PH" dirty="0"/>
              <a:t>Budget – what consists the SK budget?</a:t>
            </a:r>
            <a:r>
              <a:rPr lang="en-PH" baseline="0" dirty="0"/>
              <a:t> The handbook provides discussion about the basic and specific policies on the annual budget, the supplemental budget and commitments  </a:t>
            </a:r>
          </a:p>
          <a:p>
            <a:pPr marL="228600" indent="-228600">
              <a:buAutoNum type="arabicPeriod"/>
            </a:pPr>
            <a:r>
              <a:rPr lang="en-PH" baseline="0" dirty="0"/>
              <a:t>Receipts/collections. –How are these recorded in the registries, who records and what reports are prepared.</a:t>
            </a:r>
          </a:p>
          <a:p>
            <a:pPr marL="228600" indent="-228600">
              <a:buAutoNum type="arabicPeriod"/>
            </a:pPr>
            <a:r>
              <a:rPr lang="en-PH" baseline="0" dirty="0"/>
              <a:t>Disbursements/payments out of the SK funds, and the documents and reports to be accomplished and prepared</a:t>
            </a:r>
          </a:p>
          <a:p>
            <a:pPr marL="228600" indent="-228600">
              <a:buAutoNum type="arabicPeriod"/>
            </a:pPr>
            <a:r>
              <a:rPr lang="en-PH" baseline="0" dirty="0"/>
              <a:t>Supplies and Materials”, the handbook provides for the procedures on the custody/safekeeping, issuance of purchased and donated supplies and materials</a:t>
            </a:r>
          </a:p>
          <a:p>
            <a:pPr marL="228600" indent="-228600">
              <a:buAutoNum type="arabicPeriod"/>
            </a:pPr>
            <a:r>
              <a:rPr lang="en-PH" baseline="0" dirty="0"/>
              <a:t>Property and Equipment – the handbook provides for the guidelines in the custody/safekeeping and disposal of Property and Equipment </a:t>
            </a:r>
          </a:p>
          <a:p>
            <a:pPr marL="228600" indent="-228600">
              <a:buAutoNum type="arabicPeriod"/>
            </a:pPr>
            <a:r>
              <a:rPr lang="en-PH" baseline="0" dirty="0"/>
              <a:t>Financial Statements and Reports to be prepared, the frequency of submission and to whom submitted</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59</a:t>
            </a:fld>
            <a:endParaRPr lang="en-PH"/>
          </a:p>
        </p:txBody>
      </p:sp>
    </p:spTree>
    <p:extLst>
      <p:ext uri="{BB962C8B-B14F-4D97-AF65-F5344CB8AC3E}">
        <p14:creationId xmlns:p14="http://schemas.microsoft.com/office/powerpoint/2010/main" val="1540051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This is all for our</a:t>
            </a:r>
            <a:r>
              <a:rPr lang="en-PH" baseline="0" dirty="0"/>
              <a:t> overview. We are now open for your questions. Let us now request our host _____________ to read some of the questions that you sent through the chat box.</a:t>
            </a:r>
          </a:p>
          <a:p>
            <a:r>
              <a:rPr lang="en-PH" baseline="0" dirty="0"/>
              <a:t>Since our time is limited, we could only accommodate some, but the answer to all your questions shall be emailed to you together with you certificates and materials.</a:t>
            </a:r>
          </a:p>
          <a:p>
            <a:endParaRPr lang="en-PH" baseline="0" dirty="0"/>
          </a:p>
          <a:p>
            <a:r>
              <a:rPr lang="en-PH" baseline="0" dirty="0"/>
              <a:t>Let me now return the platform to our facilitator.  Thank you.</a:t>
            </a:r>
            <a:endParaRPr lang="en-PH"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126</a:t>
            </a:fld>
            <a:endParaRPr lang="en-PH"/>
          </a:p>
        </p:txBody>
      </p:sp>
    </p:spTree>
    <p:extLst>
      <p:ext uri="{BB962C8B-B14F-4D97-AF65-F5344CB8AC3E}">
        <p14:creationId xmlns:p14="http://schemas.microsoft.com/office/powerpoint/2010/main" val="1574458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Commitment</a:t>
            </a:r>
          </a:p>
        </p:txBody>
      </p:sp>
      <p:sp>
        <p:nvSpPr>
          <p:cNvPr id="4" name="Slide Number Placeholder 3"/>
          <p:cNvSpPr>
            <a:spLocks noGrp="1"/>
          </p:cNvSpPr>
          <p:nvPr>
            <p:ph type="sldNum" sz="quarter" idx="10"/>
          </p:nvPr>
        </p:nvSpPr>
        <p:spPr/>
        <p:txBody>
          <a:bodyPr/>
          <a:lstStyle/>
          <a:p>
            <a:fld id="{38A93700-F459-4221-829D-490A613CFE36}" type="slidenum">
              <a:rPr lang="en-US" smtClean="0"/>
              <a:t>8</a:t>
            </a:fld>
            <a:endParaRPr lang="en-US"/>
          </a:p>
        </p:txBody>
      </p:sp>
    </p:spTree>
    <p:extLst>
      <p:ext uri="{BB962C8B-B14F-4D97-AF65-F5344CB8AC3E}">
        <p14:creationId xmlns:p14="http://schemas.microsoft.com/office/powerpoint/2010/main" val="622555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Commitment</a:t>
            </a:r>
          </a:p>
        </p:txBody>
      </p:sp>
      <p:sp>
        <p:nvSpPr>
          <p:cNvPr id="4" name="Slide Number Placeholder 3"/>
          <p:cNvSpPr>
            <a:spLocks noGrp="1"/>
          </p:cNvSpPr>
          <p:nvPr>
            <p:ph type="sldNum" sz="quarter" idx="10"/>
          </p:nvPr>
        </p:nvSpPr>
        <p:spPr/>
        <p:txBody>
          <a:bodyPr/>
          <a:lstStyle/>
          <a:p>
            <a:fld id="{38A93700-F459-4221-829D-490A613CFE36}" type="slidenum">
              <a:rPr lang="en-US" smtClean="0"/>
              <a:t>10</a:t>
            </a:fld>
            <a:endParaRPr lang="en-US"/>
          </a:p>
        </p:txBody>
      </p:sp>
    </p:spTree>
    <p:extLst>
      <p:ext uri="{BB962C8B-B14F-4D97-AF65-F5344CB8AC3E}">
        <p14:creationId xmlns:p14="http://schemas.microsoft.com/office/powerpoint/2010/main" val="332661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Commitment</a:t>
            </a:r>
          </a:p>
        </p:txBody>
      </p:sp>
      <p:sp>
        <p:nvSpPr>
          <p:cNvPr id="4" name="Slide Number Placeholder 3"/>
          <p:cNvSpPr>
            <a:spLocks noGrp="1"/>
          </p:cNvSpPr>
          <p:nvPr>
            <p:ph type="sldNum" sz="quarter" idx="10"/>
          </p:nvPr>
        </p:nvSpPr>
        <p:spPr/>
        <p:txBody>
          <a:bodyPr/>
          <a:lstStyle/>
          <a:p>
            <a:fld id="{38A93700-F459-4221-829D-490A613CFE36}" type="slidenum">
              <a:rPr lang="en-US" smtClean="0"/>
              <a:t>12</a:t>
            </a:fld>
            <a:endParaRPr lang="en-US"/>
          </a:p>
        </p:txBody>
      </p:sp>
    </p:spTree>
    <p:extLst>
      <p:ext uri="{BB962C8B-B14F-4D97-AF65-F5344CB8AC3E}">
        <p14:creationId xmlns:p14="http://schemas.microsoft.com/office/powerpoint/2010/main" val="98588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Commitment</a:t>
            </a:r>
          </a:p>
        </p:txBody>
      </p:sp>
      <p:sp>
        <p:nvSpPr>
          <p:cNvPr id="4" name="Slide Number Placeholder 3"/>
          <p:cNvSpPr>
            <a:spLocks noGrp="1"/>
          </p:cNvSpPr>
          <p:nvPr>
            <p:ph type="sldNum" sz="quarter" idx="10"/>
          </p:nvPr>
        </p:nvSpPr>
        <p:spPr/>
        <p:txBody>
          <a:bodyPr/>
          <a:lstStyle/>
          <a:p>
            <a:fld id="{38A93700-F459-4221-829D-490A613CFE36}" type="slidenum">
              <a:rPr lang="en-US" smtClean="0"/>
              <a:t>14</a:t>
            </a:fld>
            <a:endParaRPr lang="en-US"/>
          </a:p>
        </p:txBody>
      </p:sp>
    </p:spTree>
    <p:extLst>
      <p:ext uri="{BB962C8B-B14F-4D97-AF65-F5344CB8AC3E}">
        <p14:creationId xmlns:p14="http://schemas.microsoft.com/office/powerpoint/2010/main" val="349915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Commitment</a:t>
            </a:r>
          </a:p>
        </p:txBody>
      </p:sp>
      <p:sp>
        <p:nvSpPr>
          <p:cNvPr id="4" name="Slide Number Placeholder 3"/>
          <p:cNvSpPr>
            <a:spLocks noGrp="1"/>
          </p:cNvSpPr>
          <p:nvPr>
            <p:ph type="sldNum" sz="quarter" idx="10"/>
          </p:nvPr>
        </p:nvSpPr>
        <p:spPr/>
        <p:txBody>
          <a:bodyPr/>
          <a:lstStyle/>
          <a:p>
            <a:fld id="{38A93700-F459-4221-829D-490A613CFE36}" type="slidenum">
              <a:rPr lang="en-US" smtClean="0"/>
              <a:t>16</a:t>
            </a:fld>
            <a:endParaRPr lang="en-US"/>
          </a:p>
        </p:txBody>
      </p:sp>
    </p:spTree>
    <p:extLst>
      <p:ext uri="{BB962C8B-B14F-4D97-AF65-F5344CB8AC3E}">
        <p14:creationId xmlns:p14="http://schemas.microsoft.com/office/powerpoint/2010/main" val="291119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Commitment</a:t>
            </a:r>
          </a:p>
        </p:txBody>
      </p:sp>
      <p:sp>
        <p:nvSpPr>
          <p:cNvPr id="4" name="Slide Number Placeholder 3"/>
          <p:cNvSpPr>
            <a:spLocks noGrp="1"/>
          </p:cNvSpPr>
          <p:nvPr>
            <p:ph type="sldNum" sz="quarter" idx="10"/>
          </p:nvPr>
        </p:nvSpPr>
        <p:spPr/>
        <p:txBody>
          <a:bodyPr/>
          <a:lstStyle/>
          <a:p>
            <a:fld id="{38A93700-F459-4221-829D-490A613CFE36}" type="slidenum">
              <a:rPr lang="en-US" smtClean="0"/>
              <a:t>18</a:t>
            </a:fld>
            <a:endParaRPr lang="en-US"/>
          </a:p>
        </p:txBody>
      </p:sp>
    </p:spTree>
    <p:extLst>
      <p:ext uri="{BB962C8B-B14F-4D97-AF65-F5344CB8AC3E}">
        <p14:creationId xmlns:p14="http://schemas.microsoft.com/office/powerpoint/2010/main" val="341291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Commitment</a:t>
            </a:r>
          </a:p>
        </p:txBody>
      </p:sp>
      <p:sp>
        <p:nvSpPr>
          <p:cNvPr id="4" name="Slide Number Placeholder 3"/>
          <p:cNvSpPr>
            <a:spLocks noGrp="1"/>
          </p:cNvSpPr>
          <p:nvPr>
            <p:ph type="sldNum" sz="quarter" idx="10"/>
          </p:nvPr>
        </p:nvSpPr>
        <p:spPr/>
        <p:txBody>
          <a:bodyPr/>
          <a:lstStyle/>
          <a:p>
            <a:fld id="{38A93700-F459-4221-829D-490A613CFE36}" type="slidenum">
              <a:rPr lang="en-US" smtClean="0"/>
              <a:t>20</a:t>
            </a:fld>
            <a:endParaRPr lang="en-US"/>
          </a:p>
        </p:txBody>
      </p:sp>
    </p:spTree>
    <p:extLst>
      <p:ext uri="{BB962C8B-B14F-4D97-AF65-F5344CB8AC3E}">
        <p14:creationId xmlns:p14="http://schemas.microsoft.com/office/powerpoint/2010/main" val="367707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sz="1800" dirty="0"/>
              <a:t>Good morning!  </a:t>
            </a:r>
            <a:r>
              <a:rPr lang="en-PH" sz="1800" baseline="0" dirty="0"/>
              <a:t>Our topic for today is about the HFTSK. The goal is to give you an overview of the Handbook</a:t>
            </a:r>
            <a:endParaRPr lang="en-PH" sz="1800" dirty="0"/>
          </a:p>
        </p:txBody>
      </p:sp>
      <p:sp>
        <p:nvSpPr>
          <p:cNvPr id="4" name="Slide Number Placeholder 3"/>
          <p:cNvSpPr>
            <a:spLocks noGrp="1"/>
          </p:cNvSpPr>
          <p:nvPr>
            <p:ph type="sldNum" sz="quarter" idx="10"/>
          </p:nvPr>
        </p:nvSpPr>
        <p:spPr/>
        <p:txBody>
          <a:bodyPr/>
          <a:lstStyle/>
          <a:p>
            <a:fld id="{D357B44C-C4A3-4850-B0B7-21811ADE3662}" type="slidenum">
              <a:rPr lang="en-PH" smtClean="0"/>
              <a:pPr/>
              <a:t>48</a:t>
            </a:fld>
            <a:endParaRPr lang="en-PH"/>
          </a:p>
        </p:txBody>
      </p:sp>
    </p:spTree>
    <p:extLst>
      <p:ext uri="{BB962C8B-B14F-4D97-AF65-F5344CB8AC3E}">
        <p14:creationId xmlns:p14="http://schemas.microsoft.com/office/powerpoint/2010/main" val="364476175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3/28/2025</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3/28/2025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3/28/2025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3/28/2025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3A91B11B-01F3-4C7A-820A-EFC24364B661}"/>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BA549DA-D841-427B-B94D-5CC5B68BC1EF}"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EBD82600-6706-44A3-A84A-96FAC73F3B6E}"/>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F608C0D2-5494-4B56-B4B6-B6D1CE0817D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4E17C0-DF76-4E28-B06F-186725687F96}"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66068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3421591D-66B0-4D60-BA68-8E63B8F2B409}"/>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674276F-6ED5-41D0-A555-7578725B9C7A}"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B53555CD-97E3-4956-A478-D18A43CC1C19}"/>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B33DAB9B-D35C-408F-A204-62DEA2E4E772}"/>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9AAF0C1-75E4-4D42-A23F-4DF6902C66C1}"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636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70E0D-50BA-4092-8D0F-B384359FF046}"/>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6CF4645-21C8-47E1-9B16-454BE37CAB39}"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26DE9936-8E29-4F97-B841-6D8CF6E0D82B}"/>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B70DE2A7-8403-4AA7-9A06-DB49AE4A465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89A4502-0295-45E2-99DC-B375BAD958F1}"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896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3">
            <a:extLst>
              <a:ext uri="{FF2B5EF4-FFF2-40B4-BE49-F238E27FC236}">
                <a16:creationId xmlns:a16="http://schemas.microsoft.com/office/drawing/2014/main" id="{3528CC47-B08D-441F-8D45-B0F75BE5878F}"/>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D9538B7-82D6-4929-BF8A-08F5725EB512}"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E8504318-1D1B-4003-9A5C-B4741EAE35E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4F75871C-9674-4A1E-A49B-1BDC74784809}"/>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3D4BB53-9C91-4B97-B95F-CC9354516FD5}"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5817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3">
            <a:extLst>
              <a:ext uri="{FF2B5EF4-FFF2-40B4-BE49-F238E27FC236}">
                <a16:creationId xmlns:a16="http://schemas.microsoft.com/office/drawing/2014/main" id="{E20058DE-4643-40D1-BD72-62A887467319}"/>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3E518CA-D036-4F7B-8462-416CC6D7CE56}"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a:extLst>
              <a:ext uri="{FF2B5EF4-FFF2-40B4-BE49-F238E27FC236}">
                <a16:creationId xmlns:a16="http://schemas.microsoft.com/office/drawing/2014/main" id="{ED9E0AD5-BFCE-49D9-8E7D-C5CBF6589C92}"/>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a:extLst>
              <a:ext uri="{FF2B5EF4-FFF2-40B4-BE49-F238E27FC236}">
                <a16:creationId xmlns:a16="http://schemas.microsoft.com/office/drawing/2014/main" id="{F5B88E59-43F2-47BD-84E8-277EC13B8C5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BA12B91-F035-441A-A1F8-D650B4DA5280}"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40572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3">
            <a:extLst>
              <a:ext uri="{FF2B5EF4-FFF2-40B4-BE49-F238E27FC236}">
                <a16:creationId xmlns:a16="http://schemas.microsoft.com/office/drawing/2014/main" id="{1C78446F-2E81-4CB3-BAA1-AEF6C748AB47}"/>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9BAB479-AFA0-42D8-9958-5D1E63FE081F}"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Footer Placeholder 4">
            <a:extLst>
              <a:ext uri="{FF2B5EF4-FFF2-40B4-BE49-F238E27FC236}">
                <a16:creationId xmlns:a16="http://schemas.microsoft.com/office/drawing/2014/main" id="{D3935D3D-7893-42B5-A642-AE6C15AD6113}"/>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Slide Number Placeholder 5">
            <a:extLst>
              <a:ext uri="{FF2B5EF4-FFF2-40B4-BE49-F238E27FC236}">
                <a16:creationId xmlns:a16="http://schemas.microsoft.com/office/drawing/2014/main" id="{0488C0BD-0409-43AB-BFEC-A6A90778BE8B}"/>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C16DD3-60CA-493C-9464-77F5B93AA9C1}"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2513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C33897-1A3F-4AA2-8B46-A3B8F9362220}"/>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9E94437-6EB4-42C5-98D5-A422AD2978FD}"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3" name="Footer Placeholder 4">
            <a:extLst>
              <a:ext uri="{FF2B5EF4-FFF2-40B4-BE49-F238E27FC236}">
                <a16:creationId xmlns:a16="http://schemas.microsoft.com/office/drawing/2014/main" id="{97A6A147-4418-4523-91F0-06534B69AAA0}"/>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Slide Number Placeholder 5">
            <a:extLst>
              <a:ext uri="{FF2B5EF4-FFF2-40B4-BE49-F238E27FC236}">
                <a16:creationId xmlns:a16="http://schemas.microsoft.com/office/drawing/2014/main" id="{A8A55531-1197-4C15-A5B9-CA044700768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DBB01ED-BD8B-400C-8DA3-E868307E1B9D}"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9753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3/28/2025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CEC331F-A69E-413C-94D3-061F7CE46CAB}"/>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EA30202-FDB9-4EC3-A2E2-458E6999C350}"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876855DA-6966-43D3-B723-9E95854AEAD5}"/>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9E581497-39E2-4736-B3F8-992A307B6172}"/>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D44AD94-AD1B-4B2D-AB8B-70B58D22A8C8}"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69895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PH"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09EC8C4-9C4B-4594-962C-BCDEAF8CC2B6}"/>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64EC918-9594-45D0-991A-E3B4BB0C2A41}"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C5371F81-DFE1-4139-A5C8-03CF29A03B48}"/>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7B3A1BB7-00C3-4526-A8BC-99D03A908CA5}"/>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B651DD7-C3D1-4955-A08C-B2EC6E8E66F0}"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95132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7BDCE83-D141-48F9-BF38-CC1D5ACA1798}"/>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31E1CF6-5DE7-41D0-B2D4-EFC0BD82AF24}"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2221E12D-E0B1-4A87-A075-C20537418716}"/>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23801E08-4AF0-46D4-87A1-C1246F89588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E47C4C-6796-4775-8C7E-58603F45CDBF}"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39324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4E2F1F9-19CF-45FC-841A-B1463C8396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7355003-7E9A-4559-AF64-710AD37ACDEB}"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10FF7DAF-63B1-4803-88BD-F149515E305A}"/>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3BB491AB-3390-44D0-85CA-5D80276912EF}"/>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415BBC-15E7-43CF-9A7B-91769DDDD154}"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9516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1"/>
        <p:cNvGrpSpPr/>
        <p:nvPr/>
      </p:nvGrpSpPr>
      <p:grpSpPr>
        <a:xfrm>
          <a:off x="0" y="0"/>
          <a:ext cx="0" cy="0"/>
          <a:chOff x="0" y="0"/>
          <a:chExt cx="0" cy="0"/>
        </a:xfrm>
      </p:grpSpPr>
      <p:sp>
        <p:nvSpPr>
          <p:cNvPr id="22" name="Google Shape;22;p59"/>
          <p:cNvSpPr txBox="1">
            <a:spLocks noGrp="1"/>
          </p:cNvSpPr>
          <p:nvPr>
            <p:ph type="title"/>
          </p:nvPr>
        </p:nvSpPr>
        <p:spPr>
          <a:xfrm>
            <a:off x="1524000" y="1122362"/>
            <a:ext cx="9144000" cy="2387601"/>
          </a:xfrm>
          <a:prstGeom prst="rect">
            <a:avLst/>
          </a:prstGeom>
          <a:noFill/>
          <a:ln>
            <a:noFill/>
          </a:ln>
        </p:spPr>
        <p:txBody>
          <a:bodyPr spcFirstLastPara="1" wrap="square" lIns="45675" tIns="45675" rIns="45675" bIns="45675" anchor="b" anchorCtr="0">
            <a:normAutofit/>
          </a:bodyPr>
          <a:lstStyle>
            <a:lvl1pPr lvl="0" algn="ctr">
              <a:lnSpc>
                <a:spcPct val="90000"/>
              </a:lnSpc>
              <a:spcBef>
                <a:spcPts val="0"/>
              </a:spcBef>
              <a:spcAft>
                <a:spcPts val="0"/>
              </a:spcAft>
              <a:buClr>
                <a:srgbClr val="000000"/>
              </a:buClr>
              <a:buSzPts val="6000"/>
              <a:buFont typeface="Calibri"/>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r>
              <a:rPr lang="en-US"/>
              <a:t>Click to edit Master title style</a:t>
            </a:r>
            <a:endParaRPr/>
          </a:p>
        </p:txBody>
      </p:sp>
      <p:sp>
        <p:nvSpPr>
          <p:cNvPr id="23" name="Google Shape;23;p59"/>
          <p:cNvSpPr txBox="1">
            <a:spLocks noGrp="1"/>
          </p:cNvSpPr>
          <p:nvPr>
            <p:ph type="body" idx="1"/>
          </p:nvPr>
        </p:nvSpPr>
        <p:spPr>
          <a:xfrm>
            <a:off x="1524000" y="3602037"/>
            <a:ext cx="9144000" cy="1655763"/>
          </a:xfrm>
          <a:prstGeom prst="rect">
            <a:avLst/>
          </a:prstGeom>
          <a:noFill/>
          <a:ln>
            <a:noFill/>
          </a:ln>
        </p:spPr>
        <p:txBody>
          <a:bodyPr spcFirstLastPara="1" wrap="square" lIns="45675" tIns="45675" rIns="45675" bIns="45675"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406400" algn="l">
              <a:lnSpc>
                <a:spcPct val="90000"/>
              </a:lnSpc>
              <a:spcBef>
                <a:spcPts val="1000"/>
              </a:spcBef>
              <a:spcAft>
                <a:spcPts val="0"/>
              </a:spcAft>
              <a:buSzPts val="2800"/>
              <a:buChar char="•"/>
              <a:defRPr/>
            </a:lvl6pPr>
            <a:lvl7pPr marL="3200400" lvl="6" indent="-406400" algn="l">
              <a:lnSpc>
                <a:spcPct val="90000"/>
              </a:lnSpc>
              <a:spcBef>
                <a:spcPts val="1000"/>
              </a:spcBef>
              <a:spcAft>
                <a:spcPts val="0"/>
              </a:spcAft>
              <a:buSzPts val="2800"/>
              <a:buChar char="•"/>
              <a:defRPr/>
            </a:lvl7pPr>
            <a:lvl8pPr marL="3657600" lvl="7" indent="-406400" algn="l">
              <a:lnSpc>
                <a:spcPct val="90000"/>
              </a:lnSpc>
              <a:spcBef>
                <a:spcPts val="1000"/>
              </a:spcBef>
              <a:spcAft>
                <a:spcPts val="0"/>
              </a:spcAft>
              <a:buSzPts val="2800"/>
              <a:buChar char="•"/>
              <a:defRPr/>
            </a:lvl8pPr>
            <a:lvl9pPr marL="4114800" lvl="8" indent="-406400" algn="l">
              <a:lnSpc>
                <a:spcPct val="90000"/>
              </a:lnSpc>
              <a:spcBef>
                <a:spcPts val="1000"/>
              </a:spcBef>
              <a:spcAft>
                <a:spcPts val="0"/>
              </a:spcAft>
              <a:buSzPts val="2800"/>
              <a:buChar char="•"/>
              <a:defRPr/>
            </a:lvl9pPr>
          </a:lstStyle>
          <a:p>
            <a:pPr lvl="0"/>
            <a:r>
              <a:rPr lang="en-US"/>
              <a:t>Click to edit Master text styles</a:t>
            </a:r>
          </a:p>
        </p:txBody>
      </p:sp>
      <p:sp>
        <p:nvSpPr>
          <p:cNvPr id="24" name="Google Shape;24;p59"/>
          <p:cNvSpPr txBox="1">
            <a:spLocks noGrp="1"/>
          </p:cNvSpPr>
          <p:nvPr>
            <p:ph type="sldNum" idx="12"/>
          </p:nvPr>
        </p:nvSpPr>
        <p:spPr>
          <a:xfrm>
            <a:off x="11095216" y="6414780"/>
            <a:ext cx="258585" cy="248265"/>
          </a:xfrm>
          <a:prstGeom prst="rect">
            <a:avLst/>
          </a:prstGeom>
          <a:noFill/>
          <a:ln>
            <a:noFill/>
          </a:ln>
        </p:spPr>
        <p:txBody>
          <a:bodyPr spcFirstLastPara="1" wrap="square" lIns="45675" tIns="45675" rIns="45675" bIns="45675"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marR="0" lvl="0" indent="0" algn="r" defTabSz="914400" rtl="0" eaLnBrk="0" fontAlgn="base" latinLnBrk="0" hangingPunct="0">
              <a:lnSpc>
                <a:spcPct val="100000"/>
              </a:lnSpc>
              <a:spcBef>
                <a:spcPts val="0"/>
              </a:spcBef>
              <a:spcAft>
                <a:spcPts val="0"/>
              </a:spcAft>
              <a:buClr>
                <a:srgbClr val="888888"/>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0" fontAlgn="base" latinLnBrk="0" hangingPunct="0">
                <a:lnSpc>
                  <a:spcPct val="100000"/>
                </a:lnSpc>
                <a:spcBef>
                  <a:spcPts val="0"/>
                </a:spcBef>
                <a:spcAft>
                  <a:spcPts val="0"/>
                </a:spcAft>
                <a:buClr>
                  <a:srgbClr val="888888"/>
                </a:buClr>
                <a:buSzPts val="1200"/>
                <a:buFont typeface="Calibri"/>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86021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887" y="453221"/>
            <a:ext cx="11329035" cy="1366520"/>
          </a:xfrm>
          <a:prstGeom prst="rect">
            <a:avLst/>
          </a:prstGeom>
        </p:spPr>
        <p:txBody>
          <a:bodyPr wrap="square" lIns="0" tIns="0" rIns="0" bIns="0">
            <a:spAutoFit/>
          </a:bodyPr>
          <a:lstStyle>
            <a:lvl1pPr>
              <a:defRPr sz="4400" b="1" i="0">
                <a:solidFill>
                  <a:schemeClr val="tx1"/>
                </a:solidFill>
                <a:latin typeface="Verdana"/>
                <a:cs typeface="Verdana"/>
              </a:defRPr>
            </a:lvl1pPr>
          </a:lstStyle>
          <a:p>
            <a:endParaRPr/>
          </a:p>
        </p:txBody>
      </p:sp>
      <p:sp>
        <p:nvSpPr>
          <p:cNvPr id="3" name="Holder 3"/>
          <p:cNvSpPr>
            <a:spLocks noGrp="1"/>
          </p:cNvSpPr>
          <p:nvPr>
            <p:ph type="subTitle" idx="4"/>
          </p:nvPr>
        </p:nvSpPr>
        <p:spPr>
          <a:xfrm>
            <a:off x="2307049" y="3822406"/>
            <a:ext cx="7577900" cy="836295"/>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14357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281CCB67-2509-4114-9128-4D753BF9B4A7}"/>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3E055A5-C9FC-4123-8BEC-B7FCFB8659A0}"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473AA29C-E026-4F5C-85CE-C512F651B5A5}"/>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2E4104B8-331B-4AB2-8369-DD2B06519FC7}"/>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642889-8E24-4420-BADF-D19F14460C77}"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29797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29AFAB29-0C6E-46E2-BC24-261727925B55}"/>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6EC2887D-DD3A-46C2-B230-2D2299806F5B}"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E4080C35-BDA1-43E2-8560-2F95766A79CF}"/>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F8ADA424-CC0E-4179-9E9E-8000CB548631}"/>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ECDF01E-1BA7-47DD-85C1-EDD50AD6B57D}"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91933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539CA2-5CF2-4F2D-9AF7-3A9B8945DBE3}"/>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C454A16-CFEC-45BB-B532-B5D1A3C633AE}"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D4C9AEFF-A3DB-4C80-9785-239E7AD9F20E}"/>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4AA420BA-CD2C-4BC5-B2C4-BCD24A5CD83B}"/>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6FD80B9-7A95-45C9-B827-E7FB70B93608}"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281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3">
            <a:extLst>
              <a:ext uri="{FF2B5EF4-FFF2-40B4-BE49-F238E27FC236}">
                <a16:creationId xmlns:a16="http://schemas.microsoft.com/office/drawing/2014/main" id="{4978E98C-5B60-47E5-8C32-CBE8C08B3441}"/>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489ED69-5577-485C-A287-275F87723E03}"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9EC343E2-EE6E-45C0-B628-FA954C1F0C97}"/>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03E5A47A-B097-44A9-AB9C-88848DF16D83}"/>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6D76A3B-2226-4D43-90FB-C077D019F74E}"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729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3">
            <a:extLst>
              <a:ext uri="{FF2B5EF4-FFF2-40B4-BE49-F238E27FC236}">
                <a16:creationId xmlns:a16="http://schemas.microsoft.com/office/drawing/2014/main" id="{BCE3E6FC-EB67-4A8B-9661-70F1625B6599}"/>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4762419-51EC-436B-B19D-53120FC6C00F}"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a:extLst>
              <a:ext uri="{FF2B5EF4-FFF2-40B4-BE49-F238E27FC236}">
                <a16:creationId xmlns:a16="http://schemas.microsoft.com/office/drawing/2014/main" id="{D33FCB32-9356-4D6A-A1F0-402D7ADE2DD5}"/>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a:extLst>
              <a:ext uri="{FF2B5EF4-FFF2-40B4-BE49-F238E27FC236}">
                <a16:creationId xmlns:a16="http://schemas.microsoft.com/office/drawing/2014/main" id="{219F1DB1-14BD-4848-A56C-2C51C5E42833}"/>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D59F6A4-00E2-4879-AB5D-DB94D4E83434}"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82185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3">
            <a:extLst>
              <a:ext uri="{FF2B5EF4-FFF2-40B4-BE49-F238E27FC236}">
                <a16:creationId xmlns:a16="http://schemas.microsoft.com/office/drawing/2014/main" id="{744B2E1F-01AA-49E9-8CA4-D157813C2E90}"/>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9CDDFF-EDC9-4272-B2D3-336B71856B0D}"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Footer Placeholder 4">
            <a:extLst>
              <a:ext uri="{FF2B5EF4-FFF2-40B4-BE49-F238E27FC236}">
                <a16:creationId xmlns:a16="http://schemas.microsoft.com/office/drawing/2014/main" id="{068EC955-B1BD-4DBE-955C-F5BE5C9EA7BA}"/>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Slide Number Placeholder 5">
            <a:extLst>
              <a:ext uri="{FF2B5EF4-FFF2-40B4-BE49-F238E27FC236}">
                <a16:creationId xmlns:a16="http://schemas.microsoft.com/office/drawing/2014/main" id="{6FE2D9E5-D849-4166-B9CB-EE4AE3FBA4A8}"/>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E18D15-0994-48C2-92D4-D7000008E24A}"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66687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A87910-1150-40C5-86E4-1E78EB24F7EF}"/>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5A5CB37-C85A-4CB3-B6A3-2F989C6886F2}"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3" name="Footer Placeholder 4">
            <a:extLst>
              <a:ext uri="{FF2B5EF4-FFF2-40B4-BE49-F238E27FC236}">
                <a16:creationId xmlns:a16="http://schemas.microsoft.com/office/drawing/2014/main" id="{EF58308B-534C-4845-8FF5-C580A51D49E6}"/>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Slide Number Placeholder 5">
            <a:extLst>
              <a:ext uri="{FF2B5EF4-FFF2-40B4-BE49-F238E27FC236}">
                <a16:creationId xmlns:a16="http://schemas.microsoft.com/office/drawing/2014/main" id="{1839991A-6139-44F2-801C-5E533D236FEA}"/>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83F373F-6A0B-4D2C-BA4F-15F0E23B90CD}"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5709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2A1FA19-B976-4875-B7C1-C8FBF54B3255}"/>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AB453A3-D9B8-4B66-B22A-E4E69E233DC5}"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E214C6EC-BEB7-4537-B28E-D20D5A5C0787}"/>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D8B8A696-4AF4-4799-A69F-1BE220B9C7AC}"/>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9A97170-7210-46B4-8102-C84890418A14}"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0077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PH"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2CC112F-47F4-4585-BC27-9A4403B56925}"/>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4F3734C-B464-4C8B-9E26-7742F7878A77}"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45F9411A-8C1A-47B1-87AE-D552B1002049}"/>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BAAE17D8-A9A3-48DF-A0D8-46C300DF9010}"/>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2D941A3-D4B2-4FDF-A8E3-C061524F0D2B}"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25033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1A3749A-3A64-40DD-8B8C-C60D9DD18C34}"/>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F9FF6A2-2B5C-4BB2-8E0C-3F414DC35F39}"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9CDA33A8-CD44-48BC-88C0-25528C464CD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467529F0-4490-451D-9B91-3F7655FED263}"/>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FFF5D5B-069C-4EA9-8730-8431794DCEAA}"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1799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9846161-91FF-4290-B45C-4DBBE0E89237}"/>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C5EAA72-C2C6-4FB7-AFAD-2DAD352C1167}"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C7A2FAE6-1D80-46BA-9FC4-63421878A448}"/>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F8A688AF-72E1-4358-A8FA-30BCFB3AF8E2}"/>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3DFAF7-6FAE-4C5E-9674-DE387D23E0B6}"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3394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3A91B11B-01F3-4C7A-820A-EFC24364B661}"/>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BA549DA-D841-427B-B94D-5CC5B68BC1EF}"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EBD82600-6706-44A3-A84A-96FAC73F3B6E}"/>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F608C0D2-5494-4B56-B4B6-B6D1CE0817D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44E17C0-DF76-4E28-B06F-186725687F96}"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9692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3421591D-66B0-4D60-BA68-8E63B8F2B409}"/>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674276F-6ED5-41D0-A555-7578725B9C7A}"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B53555CD-97E3-4956-A478-D18A43CC1C19}"/>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B33DAB9B-D35C-408F-A204-62DEA2E4E772}"/>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9AAF0C1-75E4-4D42-A23F-4DF6902C66C1}"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1451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70E0D-50BA-4092-8D0F-B384359FF046}"/>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36CF4645-21C8-47E1-9B16-454BE37CAB39}"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26DE9936-8E29-4F97-B841-6D8CF6E0D82B}"/>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B70DE2A7-8403-4AA7-9A06-DB49AE4A465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89A4502-0295-45E2-99DC-B375BAD958F1}"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514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3/28/2025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3">
            <a:extLst>
              <a:ext uri="{FF2B5EF4-FFF2-40B4-BE49-F238E27FC236}">
                <a16:creationId xmlns:a16="http://schemas.microsoft.com/office/drawing/2014/main" id="{3528CC47-B08D-441F-8D45-B0F75BE5878F}"/>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7D9538B7-82D6-4929-BF8A-08F5725EB512}"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E8504318-1D1B-4003-9A5C-B4741EAE35EC}"/>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4F75871C-9674-4A1E-A49B-1BDC74784809}"/>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3D4BB53-9C91-4B97-B95F-CC9354516FD5}"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4553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3">
            <a:extLst>
              <a:ext uri="{FF2B5EF4-FFF2-40B4-BE49-F238E27FC236}">
                <a16:creationId xmlns:a16="http://schemas.microsoft.com/office/drawing/2014/main" id="{E20058DE-4643-40D1-BD72-62A887467319}"/>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3E518CA-D036-4F7B-8462-416CC6D7CE56}"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a:extLst>
              <a:ext uri="{FF2B5EF4-FFF2-40B4-BE49-F238E27FC236}">
                <a16:creationId xmlns:a16="http://schemas.microsoft.com/office/drawing/2014/main" id="{ED9E0AD5-BFCE-49D9-8E7D-C5CBF6589C92}"/>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a:extLst>
              <a:ext uri="{FF2B5EF4-FFF2-40B4-BE49-F238E27FC236}">
                <a16:creationId xmlns:a16="http://schemas.microsoft.com/office/drawing/2014/main" id="{F5B88E59-43F2-47BD-84E8-277EC13B8C5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BA12B91-F035-441A-A1F8-D650B4DA5280}"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8748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Date Placeholder 3">
            <a:extLst>
              <a:ext uri="{FF2B5EF4-FFF2-40B4-BE49-F238E27FC236}">
                <a16:creationId xmlns:a16="http://schemas.microsoft.com/office/drawing/2014/main" id="{1C78446F-2E81-4CB3-BAA1-AEF6C748AB47}"/>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9BAB479-AFA0-42D8-9958-5D1E63FE081F}"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Footer Placeholder 4">
            <a:extLst>
              <a:ext uri="{FF2B5EF4-FFF2-40B4-BE49-F238E27FC236}">
                <a16:creationId xmlns:a16="http://schemas.microsoft.com/office/drawing/2014/main" id="{D3935D3D-7893-42B5-A642-AE6C15AD6113}"/>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Slide Number Placeholder 5">
            <a:extLst>
              <a:ext uri="{FF2B5EF4-FFF2-40B4-BE49-F238E27FC236}">
                <a16:creationId xmlns:a16="http://schemas.microsoft.com/office/drawing/2014/main" id="{0488C0BD-0409-43AB-BFEC-A6A90778BE8B}"/>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9C16DD3-60CA-493C-9464-77F5B93AA9C1}"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68570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C33897-1A3F-4AA2-8B46-A3B8F9362220}"/>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9E94437-6EB4-42C5-98D5-A422AD2978FD}"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3" name="Footer Placeholder 4">
            <a:extLst>
              <a:ext uri="{FF2B5EF4-FFF2-40B4-BE49-F238E27FC236}">
                <a16:creationId xmlns:a16="http://schemas.microsoft.com/office/drawing/2014/main" id="{97A6A147-4418-4523-91F0-06534B69AAA0}"/>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Slide Number Placeholder 5">
            <a:extLst>
              <a:ext uri="{FF2B5EF4-FFF2-40B4-BE49-F238E27FC236}">
                <a16:creationId xmlns:a16="http://schemas.microsoft.com/office/drawing/2014/main" id="{A8A55531-1197-4C15-A5B9-CA0447007684}"/>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DBB01ED-BD8B-400C-8DA3-E868307E1B9D}"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82823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CEC331F-A69E-413C-94D3-061F7CE46CAB}"/>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EA30202-FDB9-4EC3-A2E2-458E6999C350}"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876855DA-6966-43D3-B723-9E95854AEAD5}"/>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9E581497-39E2-4736-B3F8-992A307B6172}"/>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D44AD94-AD1B-4B2D-AB8B-70B58D22A8C8}"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69659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PH"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09EC8C4-9C4B-4594-962C-BCDEAF8CC2B6}"/>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64EC918-9594-45D0-991A-E3B4BB0C2A41}"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4">
            <a:extLst>
              <a:ext uri="{FF2B5EF4-FFF2-40B4-BE49-F238E27FC236}">
                <a16:creationId xmlns:a16="http://schemas.microsoft.com/office/drawing/2014/main" id="{C5371F81-DFE1-4139-A5C8-03CF29A03B48}"/>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5">
            <a:extLst>
              <a:ext uri="{FF2B5EF4-FFF2-40B4-BE49-F238E27FC236}">
                <a16:creationId xmlns:a16="http://schemas.microsoft.com/office/drawing/2014/main" id="{7B3A1BB7-00C3-4526-A8BC-99D03A908CA5}"/>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B651DD7-C3D1-4955-A08C-B2EC6E8E66F0}"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860391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7BDCE83-D141-48F9-BF38-CC1D5ACA1798}"/>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831E1CF6-5DE7-41D0-B2D4-EFC0BD82AF24}"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2221E12D-E0B1-4A87-A075-C20537418716}"/>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23801E08-4AF0-46D4-87A1-C1246F89588D}"/>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E47C4C-6796-4775-8C7E-58603F45CDBF}"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0016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14E2F1F9-19CF-45FC-841A-B1463C839612}"/>
              </a:ext>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7355003-7E9A-4559-AF64-710AD37ACDEB}"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10FF7DAF-63B1-4803-88BD-F149515E305A}"/>
              </a:ext>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3BB491AB-3390-44D0-85CA-5D80276912EF}"/>
              </a:ext>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415BBC-15E7-43CF-9A7B-91769DDDD154}"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030687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2887" y="453221"/>
            <a:ext cx="11329035" cy="1366520"/>
          </a:xfrm>
          <a:prstGeom prst="rect">
            <a:avLst/>
          </a:prstGeom>
        </p:spPr>
        <p:txBody>
          <a:bodyPr wrap="square" lIns="0" tIns="0" rIns="0" bIns="0">
            <a:spAutoFit/>
          </a:bodyPr>
          <a:lstStyle>
            <a:lvl1pPr>
              <a:defRPr sz="4400" b="1" i="0">
                <a:solidFill>
                  <a:schemeClr val="tx1"/>
                </a:solidFill>
                <a:latin typeface="Verdana"/>
                <a:cs typeface="Verdana"/>
              </a:defRPr>
            </a:lvl1pPr>
          </a:lstStyle>
          <a:p>
            <a:endParaRPr/>
          </a:p>
        </p:txBody>
      </p:sp>
      <p:sp>
        <p:nvSpPr>
          <p:cNvPr id="3" name="Holder 3"/>
          <p:cNvSpPr>
            <a:spLocks noGrp="1"/>
          </p:cNvSpPr>
          <p:nvPr>
            <p:ph type="subTitle" idx="4"/>
          </p:nvPr>
        </p:nvSpPr>
        <p:spPr>
          <a:xfrm>
            <a:off x="2307049" y="3822406"/>
            <a:ext cx="7577900" cy="836295"/>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3/28/2025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51035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44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3/28/2025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464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515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25136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785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899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516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0847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907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2840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07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3/28/2025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4E0A4E1-87F5-41B7-B106-48E6382E18AA}"/>
              </a:ext>
            </a:extLst>
          </p:cNvPr>
          <p:cNvGrpSpPr>
            <a:grpSpLocks/>
          </p:cNvGrpSpPr>
          <p:nvPr/>
        </p:nvGrpSpPr>
        <p:grpSpPr bwMode="auto">
          <a:xfrm>
            <a:off x="0" y="0"/>
            <a:ext cx="7823200" cy="6858000"/>
            <a:chOff x="0" y="0"/>
            <a:chExt cx="3696" cy="4320"/>
          </a:xfrm>
        </p:grpSpPr>
        <p:sp>
          <p:nvSpPr>
            <p:cNvPr id="5" name="Rectangle 3">
              <a:extLst>
                <a:ext uri="{FF2B5EF4-FFF2-40B4-BE49-F238E27FC236}">
                  <a16:creationId xmlns:a16="http://schemas.microsoft.com/office/drawing/2014/main" id="{74BD7587-1D07-4428-99F1-ADE96A3509DC}"/>
                </a:ext>
              </a:extLst>
            </p:cNvPr>
            <p:cNvSpPr>
              <a:spLocks noChangeArrowheads="1"/>
            </p:cNvSpPr>
            <p:nvPr/>
          </p:nvSpPr>
          <p:spPr bwMode="auto">
            <a:xfrm>
              <a:off x="0" y="0"/>
              <a:ext cx="2880" cy="4320"/>
            </a:xfrm>
            <a:prstGeom prst="rect">
              <a:avLst/>
            </a:prstGeom>
            <a:solidFill>
              <a:schemeClr val="accent2"/>
            </a:solidFill>
            <a:ln>
              <a:noFill/>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altLang="en-US" sz="2400">
                <a:latin typeface="Times New Roman" panose="02020603050405020304" pitchFamily="18" charset="0"/>
              </a:endParaRPr>
            </a:p>
          </p:txBody>
        </p:sp>
        <p:sp>
          <p:nvSpPr>
            <p:cNvPr id="6" name="AutoShape 4">
              <a:extLst>
                <a:ext uri="{FF2B5EF4-FFF2-40B4-BE49-F238E27FC236}">
                  <a16:creationId xmlns:a16="http://schemas.microsoft.com/office/drawing/2014/main" id="{E111AAA1-92AA-4176-AFE9-1F8232507406}"/>
                </a:ext>
              </a:extLst>
            </p:cNvPr>
            <p:cNvSpPr>
              <a:spLocks noChangeArrowheads="1"/>
            </p:cNvSpPr>
            <p:nvPr/>
          </p:nvSpPr>
          <p:spPr bwMode="white">
            <a:xfrm>
              <a:off x="432" y="624"/>
              <a:ext cx="3264" cy="1200"/>
            </a:xfrm>
            <a:prstGeom prst="roundRect">
              <a:avLst>
                <a:gd name="adj" fmla="val 50000"/>
              </a:avLst>
            </a:prstGeom>
            <a:solidFill>
              <a:schemeClr val="bg1"/>
            </a:solidFill>
            <a:ln>
              <a:noFill/>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kumimoji="1" lang="en-US" altLang="en-US" sz="2400">
                <a:latin typeface="Times New Roman" panose="02020603050405020304" pitchFamily="18" charset="0"/>
              </a:endParaRPr>
            </a:p>
          </p:txBody>
        </p:sp>
      </p:grpSp>
      <p:grpSp>
        <p:nvGrpSpPr>
          <p:cNvPr id="7" name="Group 5">
            <a:extLst>
              <a:ext uri="{FF2B5EF4-FFF2-40B4-BE49-F238E27FC236}">
                <a16:creationId xmlns:a16="http://schemas.microsoft.com/office/drawing/2014/main" id="{5BB65D3A-EF59-4E86-A506-05E3BB1EDCA7}"/>
              </a:ext>
            </a:extLst>
          </p:cNvPr>
          <p:cNvGrpSpPr>
            <a:grpSpLocks/>
          </p:cNvGrpSpPr>
          <p:nvPr/>
        </p:nvGrpSpPr>
        <p:grpSpPr bwMode="auto">
          <a:xfrm>
            <a:off x="4842933" y="4889500"/>
            <a:ext cx="6502400" cy="319088"/>
            <a:chOff x="2288" y="3080"/>
            <a:chExt cx="3072" cy="201"/>
          </a:xfrm>
        </p:grpSpPr>
        <p:sp>
          <p:nvSpPr>
            <p:cNvPr id="8" name="AutoShape 6">
              <a:extLst>
                <a:ext uri="{FF2B5EF4-FFF2-40B4-BE49-F238E27FC236}">
                  <a16:creationId xmlns:a16="http://schemas.microsoft.com/office/drawing/2014/main" id="{69062835-6836-4071-A73D-9BBB1B7CDAFB}"/>
                </a:ext>
              </a:extLst>
            </p:cNvPr>
            <p:cNvSpPr>
              <a:spLocks noChangeArrowheads="1"/>
            </p:cNvSpPr>
            <p:nvPr/>
          </p:nvSpPr>
          <p:spPr bwMode="auto">
            <a:xfrm flipH="1">
              <a:off x="2288" y="3080"/>
              <a:ext cx="2914" cy="200"/>
            </a:xfrm>
            <a:prstGeom prst="roundRect">
              <a:avLst>
                <a:gd name="adj" fmla="val 0"/>
              </a:avLst>
            </a:prstGeom>
            <a:solidFill>
              <a:schemeClr val="hlink"/>
            </a:solidFill>
            <a:ln>
              <a:noFill/>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PH" altLang="en-US" sz="1800"/>
            </a:p>
          </p:txBody>
        </p:sp>
        <p:sp>
          <p:nvSpPr>
            <p:cNvPr id="9" name="AutoShape 7">
              <a:extLst>
                <a:ext uri="{FF2B5EF4-FFF2-40B4-BE49-F238E27FC236}">
                  <a16:creationId xmlns:a16="http://schemas.microsoft.com/office/drawing/2014/main" id="{5DA1B47D-534F-4F2B-9679-45E3BE845A3F}"/>
                </a:ext>
              </a:extLst>
            </p:cNvPr>
            <p:cNvSpPr>
              <a:spLocks noChangeArrowheads="1"/>
            </p:cNvSpPr>
            <p:nvPr/>
          </p:nvSpPr>
          <p:spPr bwMode="auto">
            <a:xfrm>
              <a:off x="5196" y="3080"/>
              <a:ext cx="164" cy="201"/>
            </a:xfrm>
            <a:prstGeom prst="flowChartDelay">
              <a:avLst/>
            </a:prstGeom>
            <a:solidFill>
              <a:schemeClr val="hlink"/>
            </a:solidFill>
            <a:ln>
              <a:noFill/>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PH" altLang="en-US" sz="1800"/>
            </a:p>
          </p:txBody>
        </p:sp>
      </p:grpSp>
      <p:sp>
        <p:nvSpPr>
          <p:cNvPr id="29704" name="Rectangle 8"/>
          <p:cNvSpPr>
            <a:spLocks noGrp="1" noChangeArrowheads="1"/>
          </p:cNvSpPr>
          <p:nvPr>
            <p:ph type="subTitle" idx="1"/>
          </p:nvPr>
        </p:nvSpPr>
        <p:spPr>
          <a:xfrm>
            <a:off x="6231467" y="2927350"/>
            <a:ext cx="5350933" cy="1822450"/>
          </a:xfrm>
        </p:spPr>
        <p:txBody>
          <a:bodyPr anchor="b"/>
          <a:lstStyle>
            <a:lvl1pPr marL="0" indent="0">
              <a:buFont typeface="Wingdings" pitchFamily="2" charset="2"/>
              <a:buNone/>
              <a:defRPr>
                <a:solidFill>
                  <a:schemeClr val="tx2"/>
                </a:solidFill>
              </a:defRPr>
            </a:lvl1pPr>
          </a:lstStyle>
          <a:p>
            <a:pPr lvl="0"/>
            <a:r>
              <a:rPr lang="en-PH" noProof="0"/>
              <a:t>Click to edit Master subtitle style</a:t>
            </a:r>
          </a:p>
        </p:txBody>
      </p:sp>
      <p:sp>
        <p:nvSpPr>
          <p:cNvPr id="29708" name="AutoShape 12"/>
          <p:cNvSpPr>
            <a:spLocks noGrp="1" noChangeArrowheads="1"/>
          </p:cNvSpPr>
          <p:nvPr>
            <p:ph type="ctrTitle" sz="quarter"/>
          </p:nvPr>
        </p:nvSpPr>
        <p:spPr>
          <a:xfrm>
            <a:off x="914400" y="990600"/>
            <a:ext cx="10972800" cy="1905000"/>
          </a:xfrm>
          <a:prstGeom prst="roundRect">
            <a:avLst>
              <a:gd name="adj" fmla="val 50000"/>
            </a:avLst>
          </a:prstGeom>
        </p:spPr>
        <p:txBody>
          <a:bodyPr anchor="ctr"/>
          <a:lstStyle>
            <a:lvl1pPr algn="ctr">
              <a:defRPr>
                <a:solidFill>
                  <a:schemeClr val="tx1"/>
                </a:solidFill>
              </a:defRPr>
            </a:lvl1pPr>
          </a:lstStyle>
          <a:p>
            <a:pPr lvl="0"/>
            <a:r>
              <a:rPr lang="en-PH" noProof="0"/>
              <a:t>Click to edit Master title style</a:t>
            </a:r>
          </a:p>
        </p:txBody>
      </p:sp>
      <p:sp>
        <p:nvSpPr>
          <p:cNvPr id="10" name="Date Placeholder 9">
            <a:extLst>
              <a:ext uri="{FF2B5EF4-FFF2-40B4-BE49-F238E27FC236}">
                <a16:creationId xmlns:a16="http://schemas.microsoft.com/office/drawing/2014/main" id="{27793F95-E930-4F6A-A8AE-5454DC54B85E}"/>
              </a:ext>
            </a:extLst>
          </p:cNvPr>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Footer Placeholder 10">
            <a:extLst>
              <a:ext uri="{FF2B5EF4-FFF2-40B4-BE49-F238E27FC236}">
                <a16:creationId xmlns:a16="http://schemas.microsoft.com/office/drawing/2014/main" id="{667584E5-2FE8-4F33-9D21-929BBC8E789D}"/>
              </a:ext>
            </a:extLst>
          </p:cNvPr>
          <p:cNvSpPr>
            <a:spLocks noGrp="1" noChangeArrowheads="1"/>
          </p:cNvSpPr>
          <p:nvPr>
            <p:ph type="ftr" sz="quarter" idx="11"/>
          </p:nvPr>
        </p:nvSpPr>
        <p:spPr/>
        <p:txBody>
          <a:bodyPr/>
          <a:lstStyle>
            <a:lvl1pPr algn="r">
              <a:defRPr/>
            </a:lvl1pPr>
          </a:lstStyle>
          <a:p>
            <a:pPr>
              <a:defRPr/>
            </a:pPr>
            <a:endParaRPr lang="en-US"/>
          </a:p>
        </p:txBody>
      </p:sp>
      <p:sp>
        <p:nvSpPr>
          <p:cNvPr id="12" name="Slide Number Placeholder 11">
            <a:extLst>
              <a:ext uri="{FF2B5EF4-FFF2-40B4-BE49-F238E27FC236}">
                <a16:creationId xmlns:a16="http://schemas.microsoft.com/office/drawing/2014/main" id="{291544F6-A51F-4671-A67A-3E5FE31FC5AE}"/>
              </a:ext>
            </a:extLst>
          </p:cNvPr>
          <p:cNvSpPr>
            <a:spLocks noGrp="1" noChangeArrowheads="1"/>
          </p:cNvSpPr>
          <p:nvPr>
            <p:ph type="sldNum" sz="quarter" idx="12"/>
          </p:nvPr>
        </p:nvSpPr>
        <p:spPr>
          <a:xfrm>
            <a:off x="101601" y="6248400"/>
            <a:ext cx="783167" cy="488950"/>
          </a:xfrm>
        </p:spPr>
        <p:txBody>
          <a:bodyPr anchorCtr="0"/>
          <a:lstStyle>
            <a:lvl1pPr>
              <a:defRPr smtClean="0"/>
            </a:lvl1pPr>
          </a:lstStyle>
          <a:p>
            <a:pPr>
              <a:defRPr/>
            </a:pPr>
            <a:fld id="{BAE16886-D64D-4A04-B0B1-8B2F9FEFAF56}" type="slidenum">
              <a:rPr lang="ur-PK" altLang="en-US"/>
              <a:pPr>
                <a:defRPr/>
              </a:pPr>
              <a:t>‹#›</a:t>
            </a:fld>
            <a:endParaRPr lang="en-US" altLang="en-US"/>
          </a:p>
        </p:txBody>
      </p:sp>
    </p:spTree>
    <p:extLst>
      <p:ext uri="{BB962C8B-B14F-4D97-AF65-F5344CB8AC3E}">
        <p14:creationId xmlns:p14="http://schemas.microsoft.com/office/powerpoint/2010/main" val="876292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11">
            <a:extLst>
              <a:ext uri="{FF2B5EF4-FFF2-40B4-BE49-F238E27FC236}">
                <a16:creationId xmlns:a16="http://schemas.microsoft.com/office/drawing/2014/main" id="{521C8FFD-2B7A-4D3C-B191-A24BC11043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1D63C7EC-4581-4EF9-ADBF-DE4D48C23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7E44036A-3B7A-4A38-844D-A82BF0097F09}"/>
              </a:ext>
            </a:extLst>
          </p:cNvPr>
          <p:cNvSpPr>
            <a:spLocks noGrp="1" noChangeArrowheads="1"/>
          </p:cNvSpPr>
          <p:nvPr>
            <p:ph type="sldNum" sz="quarter" idx="12"/>
          </p:nvPr>
        </p:nvSpPr>
        <p:spPr>
          <a:ln/>
        </p:spPr>
        <p:txBody>
          <a:bodyPr/>
          <a:lstStyle>
            <a:lvl1pPr>
              <a:defRPr/>
            </a:lvl1pPr>
          </a:lstStyle>
          <a:p>
            <a:pPr>
              <a:defRPr/>
            </a:pPr>
            <a:fld id="{37034313-117E-499B-92F7-406566387859}" type="slidenum">
              <a:rPr lang="ur-PK" altLang="en-US"/>
              <a:pPr>
                <a:defRPr/>
              </a:pPr>
              <a:t>‹#›</a:t>
            </a:fld>
            <a:endParaRPr lang="en-US" altLang="en-US"/>
          </a:p>
        </p:txBody>
      </p:sp>
    </p:spTree>
    <p:extLst>
      <p:ext uri="{BB962C8B-B14F-4D97-AF65-F5344CB8AC3E}">
        <p14:creationId xmlns:p14="http://schemas.microsoft.com/office/powerpoint/2010/main" val="1699133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PH"/>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ED75D2A2-071E-49B1-8E4A-8CF7F7AD9E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62509CC1-3FDC-4014-A855-21DFE28FDC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A7BAA52B-100C-44DE-9716-0400D671FF28}"/>
              </a:ext>
            </a:extLst>
          </p:cNvPr>
          <p:cNvSpPr>
            <a:spLocks noGrp="1" noChangeArrowheads="1"/>
          </p:cNvSpPr>
          <p:nvPr>
            <p:ph type="sldNum" sz="quarter" idx="12"/>
          </p:nvPr>
        </p:nvSpPr>
        <p:spPr>
          <a:ln/>
        </p:spPr>
        <p:txBody>
          <a:bodyPr/>
          <a:lstStyle>
            <a:lvl1pPr>
              <a:defRPr/>
            </a:lvl1pPr>
          </a:lstStyle>
          <a:p>
            <a:pPr>
              <a:defRPr/>
            </a:pPr>
            <a:fld id="{95FB092B-CD96-47F6-8406-873DB0BA7638}" type="slidenum">
              <a:rPr lang="ur-PK" altLang="en-US"/>
              <a:pPr>
                <a:defRPr/>
              </a:pPr>
              <a:t>‹#›</a:t>
            </a:fld>
            <a:endParaRPr lang="en-US" altLang="en-US"/>
          </a:p>
        </p:txBody>
      </p:sp>
    </p:spTree>
    <p:extLst>
      <p:ext uri="{BB962C8B-B14F-4D97-AF65-F5344CB8AC3E}">
        <p14:creationId xmlns:p14="http://schemas.microsoft.com/office/powerpoint/2010/main" val="1406586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Content Placeholder 2"/>
          <p:cNvSpPr>
            <a:spLocks noGrp="1"/>
          </p:cNvSpPr>
          <p:nvPr>
            <p:ph sz="half" idx="1"/>
          </p:nvPr>
        </p:nvSpPr>
        <p:spPr>
          <a:xfrm>
            <a:off x="1117601" y="2362201"/>
            <a:ext cx="5027084"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347884" y="2362201"/>
            <a:ext cx="502708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Rectangle 11">
            <a:extLst>
              <a:ext uri="{FF2B5EF4-FFF2-40B4-BE49-F238E27FC236}">
                <a16:creationId xmlns:a16="http://schemas.microsoft.com/office/drawing/2014/main" id="{1CBF47AE-CF55-419F-85D6-13C0D41D71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E2FFC191-D562-4F52-B6F2-E0B3F7389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542F1D31-9286-4E19-A2B9-BBA621C3EF0F}"/>
              </a:ext>
            </a:extLst>
          </p:cNvPr>
          <p:cNvSpPr>
            <a:spLocks noGrp="1" noChangeArrowheads="1"/>
          </p:cNvSpPr>
          <p:nvPr>
            <p:ph type="sldNum" sz="quarter" idx="12"/>
          </p:nvPr>
        </p:nvSpPr>
        <p:spPr>
          <a:ln/>
        </p:spPr>
        <p:txBody>
          <a:bodyPr/>
          <a:lstStyle>
            <a:lvl1pPr>
              <a:defRPr/>
            </a:lvl1pPr>
          </a:lstStyle>
          <a:p>
            <a:pPr>
              <a:defRPr/>
            </a:pPr>
            <a:fld id="{67B86220-45FF-4F19-B818-0E7CA0B50262}" type="slidenum">
              <a:rPr lang="ur-PK" altLang="en-US"/>
              <a:pPr>
                <a:defRPr/>
              </a:pPr>
              <a:t>‹#›</a:t>
            </a:fld>
            <a:endParaRPr lang="en-US" altLang="en-US"/>
          </a:p>
        </p:txBody>
      </p:sp>
    </p:spTree>
    <p:extLst>
      <p:ext uri="{BB962C8B-B14F-4D97-AF65-F5344CB8AC3E}">
        <p14:creationId xmlns:p14="http://schemas.microsoft.com/office/powerpoint/2010/main" val="2517755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PH"/>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Rectangle 11">
            <a:extLst>
              <a:ext uri="{FF2B5EF4-FFF2-40B4-BE49-F238E27FC236}">
                <a16:creationId xmlns:a16="http://schemas.microsoft.com/office/drawing/2014/main" id="{036CF89A-7A26-4D45-B039-CCF4F43F22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2">
            <a:extLst>
              <a:ext uri="{FF2B5EF4-FFF2-40B4-BE49-F238E27FC236}">
                <a16:creationId xmlns:a16="http://schemas.microsoft.com/office/drawing/2014/main" id="{743AA958-B4DA-4618-A6CC-253D7FDA8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3">
            <a:extLst>
              <a:ext uri="{FF2B5EF4-FFF2-40B4-BE49-F238E27FC236}">
                <a16:creationId xmlns:a16="http://schemas.microsoft.com/office/drawing/2014/main" id="{22FA04BD-EBC1-4F02-A5C4-5F2911839186}"/>
              </a:ext>
            </a:extLst>
          </p:cNvPr>
          <p:cNvSpPr>
            <a:spLocks noGrp="1" noChangeArrowheads="1"/>
          </p:cNvSpPr>
          <p:nvPr>
            <p:ph type="sldNum" sz="quarter" idx="12"/>
          </p:nvPr>
        </p:nvSpPr>
        <p:spPr>
          <a:ln/>
        </p:spPr>
        <p:txBody>
          <a:bodyPr/>
          <a:lstStyle>
            <a:lvl1pPr>
              <a:defRPr/>
            </a:lvl1pPr>
          </a:lstStyle>
          <a:p>
            <a:pPr>
              <a:defRPr/>
            </a:pPr>
            <a:fld id="{308C382D-473C-4668-BDA6-20E29B1305EF}" type="slidenum">
              <a:rPr lang="ur-PK" altLang="en-US"/>
              <a:pPr>
                <a:defRPr/>
              </a:pPr>
              <a:t>‹#›</a:t>
            </a:fld>
            <a:endParaRPr lang="en-US" altLang="en-US"/>
          </a:p>
        </p:txBody>
      </p:sp>
    </p:spTree>
    <p:extLst>
      <p:ext uri="{BB962C8B-B14F-4D97-AF65-F5344CB8AC3E}">
        <p14:creationId xmlns:p14="http://schemas.microsoft.com/office/powerpoint/2010/main" val="3426144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Rectangle 11">
            <a:extLst>
              <a:ext uri="{FF2B5EF4-FFF2-40B4-BE49-F238E27FC236}">
                <a16:creationId xmlns:a16="http://schemas.microsoft.com/office/drawing/2014/main" id="{6E272AAB-80C5-43D6-B94D-879E9145EF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2">
            <a:extLst>
              <a:ext uri="{FF2B5EF4-FFF2-40B4-BE49-F238E27FC236}">
                <a16:creationId xmlns:a16="http://schemas.microsoft.com/office/drawing/2014/main" id="{0437782E-73CE-455C-8891-A181A814B4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2DE80D2B-5B83-4CA6-87DB-67A071ADB230}"/>
              </a:ext>
            </a:extLst>
          </p:cNvPr>
          <p:cNvSpPr>
            <a:spLocks noGrp="1" noChangeArrowheads="1"/>
          </p:cNvSpPr>
          <p:nvPr>
            <p:ph type="sldNum" sz="quarter" idx="12"/>
          </p:nvPr>
        </p:nvSpPr>
        <p:spPr>
          <a:ln/>
        </p:spPr>
        <p:txBody>
          <a:bodyPr/>
          <a:lstStyle>
            <a:lvl1pPr>
              <a:defRPr/>
            </a:lvl1pPr>
          </a:lstStyle>
          <a:p>
            <a:pPr>
              <a:defRPr/>
            </a:pPr>
            <a:fld id="{B03D9E51-0FC6-42BA-BEC5-630E3BEC0019}" type="slidenum">
              <a:rPr lang="ur-PK" altLang="en-US"/>
              <a:pPr>
                <a:defRPr/>
              </a:pPr>
              <a:t>‹#›</a:t>
            </a:fld>
            <a:endParaRPr lang="en-US" altLang="en-US"/>
          </a:p>
        </p:txBody>
      </p:sp>
    </p:spTree>
    <p:extLst>
      <p:ext uri="{BB962C8B-B14F-4D97-AF65-F5344CB8AC3E}">
        <p14:creationId xmlns:p14="http://schemas.microsoft.com/office/powerpoint/2010/main" val="1291977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35620620-60B4-421E-928B-D0BDAF577C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2">
            <a:extLst>
              <a:ext uri="{FF2B5EF4-FFF2-40B4-BE49-F238E27FC236}">
                <a16:creationId xmlns:a16="http://schemas.microsoft.com/office/drawing/2014/main" id="{AEBA4B87-4100-466F-B924-D567A86A76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B8D2D9A4-36BF-4A19-855D-DAA2EDB2FB02}"/>
              </a:ext>
            </a:extLst>
          </p:cNvPr>
          <p:cNvSpPr>
            <a:spLocks noGrp="1" noChangeArrowheads="1"/>
          </p:cNvSpPr>
          <p:nvPr>
            <p:ph type="sldNum" sz="quarter" idx="12"/>
          </p:nvPr>
        </p:nvSpPr>
        <p:spPr>
          <a:ln/>
        </p:spPr>
        <p:txBody>
          <a:bodyPr/>
          <a:lstStyle>
            <a:lvl1pPr>
              <a:defRPr/>
            </a:lvl1pPr>
          </a:lstStyle>
          <a:p>
            <a:pPr>
              <a:defRPr/>
            </a:pPr>
            <a:fld id="{9BF4633F-5A12-490C-B1E7-AE4DCC3A499D}" type="slidenum">
              <a:rPr lang="ur-PK" altLang="en-US"/>
              <a:pPr>
                <a:defRPr/>
              </a:pPr>
              <a:t>‹#›</a:t>
            </a:fld>
            <a:endParaRPr lang="en-US" altLang="en-US"/>
          </a:p>
        </p:txBody>
      </p:sp>
    </p:spTree>
    <p:extLst>
      <p:ext uri="{BB962C8B-B14F-4D97-AF65-F5344CB8AC3E}">
        <p14:creationId xmlns:p14="http://schemas.microsoft.com/office/powerpoint/2010/main" val="3987278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PH"/>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DC4A8877-139B-4331-936B-86C0BF77C7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F6617E2C-1B08-458E-889A-0CD57F4D2E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AD689BCA-2280-469B-98BD-4680DE217792}"/>
              </a:ext>
            </a:extLst>
          </p:cNvPr>
          <p:cNvSpPr>
            <a:spLocks noGrp="1" noChangeArrowheads="1"/>
          </p:cNvSpPr>
          <p:nvPr>
            <p:ph type="sldNum" sz="quarter" idx="12"/>
          </p:nvPr>
        </p:nvSpPr>
        <p:spPr>
          <a:ln/>
        </p:spPr>
        <p:txBody>
          <a:bodyPr/>
          <a:lstStyle>
            <a:lvl1pPr>
              <a:defRPr/>
            </a:lvl1pPr>
          </a:lstStyle>
          <a:p>
            <a:pPr>
              <a:defRPr/>
            </a:pPr>
            <a:fld id="{C48654D4-F498-43FF-9F91-20AEE6FDEBBD}" type="slidenum">
              <a:rPr lang="ur-PK" altLang="en-US"/>
              <a:pPr>
                <a:defRPr/>
              </a:pPr>
              <a:t>‹#›</a:t>
            </a:fld>
            <a:endParaRPr lang="en-US" altLang="en-US"/>
          </a:p>
        </p:txBody>
      </p:sp>
    </p:spTree>
    <p:extLst>
      <p:ext uri="{BB962C8B-B14F-4D97-AF65-F5344CB8AC3E}">
        <p14:creationId xmlns:p14="http://schemas.microsoft.com/office/powerpoint/2010/main" val="3874562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PH"/>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PH"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77E5D558-E3C8-483E-B89B-BEF8192146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6655C8E2-63AB-49EE-AC92-D9E20E52D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5410CA00-9046-4DB4-B111-32DE7BA09642}"/>
              </a:ext>
            </a:extLst>
          </p:cNvPr>
          <p:cNvSpPr>
            <a:spLocks noGrp="1" noChangeArrowheads="1"/>
          </p:cNvSpPr>
          <p:nvPr>
            <p:ph type="sldNum" sz="quarter" idx="12"/>
          </p:nvPr>
        </p:nvSpPr>
        <p:spPr>
          <a:ln/>
        </p:spPr>
        <p:txBody>
          <a:bodyPr/>
          <a:lstStyle>
            <a:lvl1pPr>
              <a:defRPr/>
            </a:lvl1pPr>
          </a:lstStyle>
          <a:p>
            <a:pPr>
              <a:defRPr/>
            </a:pPr>
            <a:fld id="{3E1D9C83-D9B6-4001-A107-1A47BD87B705}" type="slidenum">
              <a:rPr lang="ur-PK" altLang="en-US"/>
              <a:pPr>
                <a:defRPr/>
              </a:pPr>
              <a:t>‹#›</a:t>
            </a:fld>
            <a:endParaRPr lang="en-US" altLang="en-US"/>
          </a:p>
        </p:txBody>
      </p:sp>
    </p:spTree>
    <p:extLst>
      <p:ext uri="{BB962C8B-B14F-4D97-AF65-F5344CB8AC3E}">
        <p14:creationId xmlns:p14="http://schemas.microsoft.com/office/powerpoint/2010/main" val="324770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P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11">
            <a:extLst>
              <a:ext uri="{FF2B5EF4-FFF2-40B4-BE49-F238E27FC236}">
                <a16:creationId xmlns:a16="http://schemas.microsoft.com/office/drawing/2014/main" id="{D1BB0C9A-7E6F-43D3-BAE5-B149123E75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BEB3443D-2EDC-4FA8-AFB7-99871181EF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DA68FF4D-BCBC-4712-A04E-73DA558AAF91}"/>
              </a:ext>
            </a:extLst>
          </p:cNvPr>
          <p:cNvSpPr>
            <a:spLocks noGrp="1" noChangeArrowheads="1"/>
          </p:cNvSpPr>
          <p:nvPr>
            <p:ph type="sldNum" sz="quarter" idx="12"/>
          </p:nvPr>
        </p:nvSpPr>
        <p:spPr>
          <a:ln/>
        </p:spPr>
        <p:txBody>
          <a:bodyPr/>
          <a:lstStyle>
            <a:lvl1pPr>
              <a:defRPr/>
            </a:lvl1pPr>
          </a:lstStyle>
          <a:p>
            <a:pPr>
              <a:defRPr/>
            </a:pPr>
            <a:fld id="{07508FF0-F81F-4C5B-9A10-0625CA4F388C}" type="slidenum">
              <a:rPr lang="ur-PK" altLang="en-US"/>
              <a:pPr>
                <a:defRPr/>
              </a:pPr>
              <a:t>‹#›</a:t>
            </a:fld>
            <a:endParaRPr lang="en-US" altLang="en-US"/>
          </a:p>
        </p:txBody>
      </p:sp>
    </p:spTree>
    <p:extLst>
      <p:ext uri="{BB962C8B-B14F-4D97-AF65-F5344CB8AC3E}">
        <p14:creationId xmlns:p14="http://schemas.microsoft.com/office/powerpoint/2010/main" val="417640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3/28/2025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762001"/>
            <a:ext cx="2641600" cy="5324475"/>
          </a:xfrm>
        </p:spPr>
        <p:txBody>
          <a:bodyPr vert="eaVert"/>
          <a:lstStyle/>
          <a:p>
            <a:r>
              <a:rPr lang="en-US"/>
              <a:t>Click to edit Master title style</a:t>
            </a:r>
            <a:endParaRPr lang="en-PH"/>
          </a:p>
        </p:txBody>
      </p:sp>
      <p:sp>
        <p:nvSpPr>
          <p:cNvPr id="3" name="Vertical Text Placeholder 2"/>
          <p:cNvSpPr>
            <a:spLocks noGrp="1"/>
          </p:cNvSpPr>
          <p:nvPr>
            <p:ph type="body" orient="vert" idx="1"/>
          </p:nvPr>
        </p:nvSpPr>
        <p:spPr>
          <a:xfrm>
            <a:off x="1016000" y="762001"/>
            <a:ext cx="77216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Rectangle 11">
            <a:extLst>
              <a:ext uri="{FF2B5EF4-FFF2-40B4-BE49-F238E27FC236}">
                <a16:creationId xmlns:a16="http://schemas.microsoft.com/office/drawing/2014/main" id="{A2E11A65-EFDC-40EB-95B4-DFA1D39793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41C55DF4-3C29-4B25-85BA-5F9904E91E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161D7F9B-5F55-40BC-8227-777DCF3DAEC3}"/>
              </a:ext>
            </a:extLst>
          </p:cNvPr>
          <p:cNvSpPr>
            <a:spLocks noGrp="1" noChangeArrowheads="1"/>
          </p:cNvSpPr>
          <p:nvPr>
            <p:ph type="sldNum" sz="quarter" idx="12"/>
          </p:nvPr>
        </p:nvSpPr>
        <p:spPr>
          <a:ln/>
        </p:spPr>
        <p:txBody>
          <a:bodyPr/>
          <a:lstStyle>
            <a:lvl1pPr>
              <a:defRPr/>
            </a:lvl1pPr>
          </a:lstStyle>
          <a:p>
            <a:pPr>
              <a:defRPr/>
            </a:pPr>
            <a:fld id="{D342BB04-0715-435A-B5B4-FB93A5A44561}" type="slidenum">
              <a:rPr lang="ur-PK" altLang="en-US"/>
              <a:pPr>
                <a:defRPr/>
              </a:pPr>
              <a:t>‹#›</a:t>
            </a:fld>
            <a:endParaRPr lang="en-US" altLang="en-US"/>
          </a:p>
        </p:txBody>
      </p:sp>
    </p:spTree>
    <p:extLst>
      <p:ext uri="{BB962C8B-B14F-4D97-AF65-F5344CB8AC3E}">
        <p14:creationId xmlns:p14="http://schemas.microsoft.com/office/powerpoint/2010/main" val="570519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endParaRPr lang="en-PH"/>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Rectangle 11">
            <a:extLst>
              <a:ext uri="{FF2B5EF4-FFF2-40B4-BE49-F238E27FC236}">
                <a16:creationId xmlns:a16="http://schemas.microsoft.com/office/drawing/2014/main" id="{DB2BEAA8-969E-4F18-972D-EE474F6D8E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C6823D15-1187-4E95-8030-6DD2F03FF1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3">
            <a:extLst>
              <a:ext uri="{FF2B5EF4-FFF2-40B4-BE49-F238E27FC236}">
                <a16:creationId xmlns:a16="http://schemas.microsoft.com/office/drawing/2014/main" id="{DFCEADB8-D353-430F-839B-97A717891E9D}"/>
              </a:ext>
            </a:extLst>
          </p:cNvPr>
          <p:cNvSpPr>
            <a:spLocks noGrp="1" noChangeArrowheads="1"/>
          </p:cNvSpPr>
          <p:nvPr>
            <p:ph type="sldNum" sz="quarter" idx="12"/>
          </p:nvPr>
        </p:nvSpPr>
        <p:spPr>
          <a:ln/>
        </p:spPr>
        <p:txBody>
          <a:bodyPr/>
          <a:lstStyle>
            <a:lvl1pPr>
              <a:defRPr/>
            </a:lvl1pPr>
          </a:lstStyle>
          <a:p>
            <a:pPr>
              <a:defRPr/>
            </a:pPr>
            <a:fld id="{7EE826A8-67B5-4D08-984B-CF96FD6D17FB}" type="slidenum">
              <a:rPr lang="ur-PK" altLang="en-US"/>
              <a:pPr>
                <a:defRPr/>
              </a:pPr>
              <a:t>‹#›</a:t>
            </a:fld>
            <a:endParaRPr lang="en-US" altLang="en-US"/>
          </a:p>
        </p:txBody>
      </p:sp>
    </p:spTree>
    <p:extLst>
      <p:ext uri="{BB962C8B-B14F-4D97-AF65-F5344CB8AC3E}">
        <p14:creationId xmlns:p14="http://schemas.microsoft.com/office/powerpoint/2010/main" val="31289923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endParaRPr lang="en-PH"/>
          </a:p>
        </p:txBody>
      </p:sp>
      <p:sp>
        <p:nvSpPr>
          <p:cNvPr id="3" name="Table Placeholder 2"/>
          <p:cNvSpPr>
            <a:spLocks noGrp="1"/>
          </p:cNvSpPr>
          <p:nvPr>
            <p:ph type="tbl" idx="1"/>
          </p:nvPr>
        </p:nvSpPr>
        <p:spPr>
          <a:xfrm>
            <a:off x="1117601" y="2362201"/>
            <a:ext cx="10257367" cy="3724275"/>
          </a:xfrm>
        </p:spPr>
        <p:txBody>
          <a:bodyPr/>
          <a:lstStyle/>
          <a:p>
            <a:pPr lvl="0"/>
            <a:endParaRPr lang="en-PH" noProof="0"/>
          </a:p>
        </p:txBody>
      </p:sp>
      <p:sp>
        <p:nvSpPr>
          <p:cNvPr id="4" name="Rectangle 11">
            <a:extLst>
              <a:ext uri="{FF2B5EF4-FFF2-40B4-BE49-F238E27FC236}">
                <a16:creationId xmlns:a16="http://schemas.microsoft.com/office/drawing/2014/main" id="{0CCF5179-5398-4643-891F-28281232D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2">
            <a:extLst>
              <a:ext uri="{FF2B5EF4-FFF2-40B4-BE49-F238E27FC236}">
                <a16:creationId xmlns:a16="http://schemas.microsoft.com/office/drawing/2014/main" id="{EF0E7A16-A1E1-49E7-84B6-5F8F50DAC1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9E63B1B9-85E9-4AF3-A615-B3FA6D7ED742}"/>
              </a:ext>
            </a:extLst>
          </p:cNvPr>
          <p:cNvSpPr>
            <a:spLocks noGrp="1" noChangeArrowheads="1"/>
          </p:cNvSpPr>
          <p:nvPr>
            <p:ph type="sldNum" sz="quarter" idx="12"/>
          </p:nvPr>
        </p:nvSpPr>
        <p:spPr>
          <a:ln/>
        </p:spPr>
        <p:txBody>
          <a:bodyPr/>
          <a:lstStyle>
            <a:lvl1pPr>
              <a:defRPr/>
            </a:lvl1pPr>
          </a:lstStyle>
          <a:p>
            <a:pPr>
              <a:defRPr/>
            </a:pPr>
            <a:fld id="{0236E04A-30AE-42BA-B858-9D730BFF92E1}" type="slidenum">
              <a:rPr lang="ur-PK" altLang="en-US"/>
              <a:pPr>
                <a:defRPr/>
              </a:pPr>
              <a:t>‹#›</a:t>
            </a:fld>
            <a:endParaRPr lang="en-US" altLang="en-US"/>
          </a:p>
        </p:txBody>
      </p:sp>
    </p:spTree>
    <p:extLst>
      <p:ext uri="{BB962C8B-B14F-4D97-AF65-F5344CB8AC3E}">
        <p14:creationId xmlns:p14="http://schemas.microsoft.com/office/powerpoint/2010/main" val="4032526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3/28/2025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3/28/2025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3/28/2025</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A3258668-1255-4642-824C-33557C5AF5A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PH" altLang="en-US"/>
          </a:p>
        </p:txBody>
      </p:sp>
      <p:sp>
        <p:nvSpPr>
          <p:cNvPr id="3075" name="Text Placeholder 2">
            <a:extLst>
              <a:ext uri="{FF2B5EF4-FFF2-40B4-BE49-F238E27FC236}">
                <a16:creationId xmlns:a16="http://schemas.microsoft.com/office/drawing/2014/main" id="{2C67661C-3532-4C5E-850D-E045AB14BD4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PH" altLang="en-US"/>
          </a:p>
        </p:txBody>
      </p:sp>
      <p:sp>
        <p:nvSpPr>
          <p:cNvPr id="4" name="Date Placeholder 3">
            <a:extLst>
              <a:ext uri="{FF2B5EF4-FFF2-40B4-BE49-F238E27FC236}">
                <a16:creationId xmlns:a16="http://schemas.microsoft.com/office/drawing/2014/main" id="{4451B794-F03F-4FC9-9F54-401073EC4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4CA576F-410C-48E7-8489-8F9AD2365012}"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9EA69975-5AFA-49E9-B013-DC6D9F625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ED340DD3-02A5-45CB-A12C-62D38419117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D52AAF8-D0E1-4336-AA34-39CE29CBD5A2}"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273742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4E37D783-2186-43F8-8D0D-E8947E0BAB3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PH" altLang="en-US"/>
          </a:p>
        </p:txBody>
      </p:sp>
      <p:sp>
        <p:nvSpPr>
          <p:cNvPr id="2051" name="Text Placeholder 2">
            <a:extLst>
              <a:ext uri="{FF2B5EF4-FFF2-40B4-BE49-F238E27FC236}">
                <a16:creationId xmlns:a16="http://schemas.microsoft.com/office/drawing/2014/main" id="{F88E7558-E01A-44D4-95CC-6A6EDB506CB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PH" altLang="en-US"/>
          </a:p>
        </p:txBody>
      </p:sp>
      <p:sp>
        <p:nvSpPr>
          <p:cNvPr id="4" name="Date Placeholder 3">
            <a:extLst>
              <a:ext uri="{FF2B5EF4-FFF2-40B4-BE49-F238E27FC236}">
                <a16:creationId xmlns:a16="http://schemas.microsoft.com/office/drawing/2014/main" id="{7A2AA25C-84B7-4375-8667-8A115A5C2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7C7775B-B4F8-4238-B558-8943EF55433B}"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ED60EAF3-0421-4F92-9BD2-EC75470341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95A89F1A-2509-4B34-B2DA-2EE23DB5C87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7232225-2AC3-4569-B03F-577417103A5B}"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702998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A3258668-1255-4642-824C-33557C5AF5A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PH" altLang="en-US"/>
          </a:p>
        </p:txBody>
      </p:sp>
      <p:sp>
        <p:nvSpPr>
          <p:cNvPr id="3075" name="Text Placeholder 2">
            <a:extLst>
              <a:ext uri="{FF2B5EF4-FFF2-40B4-BE49-F238E27FC236}">
                <a16:creationId xmlns:a16="http://schemas.microsoft.com/office/drawing/2014/main" id="{2C67661C-3532-4C5E-850D-E045AB14BD4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PH" altLang="en-US"/>
          </a:p>
        </p:txBody>
      </p:sp>
      <p:sp>
        <p:nvSpPr>
          <p:cNvPr id="4" name="Date Placeholder 3">
            <a:extLst>
              <a:ext uri="{FF2B5EF4-FFF2-40B4-BE49-F238E27FC236}">
                <a16:creationId xmlns:a16="http://schemas.microsoft.com/office/drawing/2014/main" id="{4451B794-F03F-4FC9-9F54-401073EC4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4CA576F-410C-48E7-8489-8F9AD2365012}" type="datetimeFigureOut">
              <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28/03/2025</a:t>
            </a:fld>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a:extLst>
              <a:ext uri="{FF2B5EF4-FFF2-40B4-BE49-F238E27FC236}">
                <a16:creationId xmlns:a16="http://schemas.microsoft.com/office/drawing/2014/main" id="{9EA69975-5AFA-49E9-B013-DC6D9F625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PH"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a:extLst>
              <a:ext uri="{FF2B5EF4-FFF2-40B4-BE49-F238E27FC236}">
                <a16:creationId xmlns:a16="http://schemas.microsoft.com/office/drawing/2014/main" id="{ED340DD3-02A5-45CB-A12C-62D38419117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D52AAF8-D0E1-4336-AA34-39CE29CBD5A2}" type="slidenum">
              <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PH"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688129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9" r:id="rId12"/>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9033615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DC8CC20-A77F-4EFC-A76A-AD0C2D6F3A60}"/>
              </a:ext>
            </a:extLst>
          </p:cNvPr>
          <p:cNvGrpSpPr>
            <a:grpSpLocks/>
          </p:cNvGrpSpPr>
          <p:nvPr/>
        </p:nvGrpSpPr>
        <p:grpSpPr bwMode="auto">
          <a:xfrm>
            <a:off x="0" y="0"/>
            <a:ext cx="10160000" cy="6858000"/>
            <a:chOff x="0" y="0"/>
            <a:chExt cx="4800" cy="4320"/>
          </a:xfrm>
        </p:grpSpPr>
        <p:grpSp>
          <p:nvGrpSpPr>
            <p:cNvPr id="1032" name="Group 3">
              <a:extLst>
                <a:ext uri="{FF2B5EF4-FFF2-40B4-BE49-F238E27FC236}">
                  <a16:creationId xmlns:a16="http://schemas.microsoft.com/office/drawing/2014/main" id="{4DF1620D-83B9-41CA-AE82-F09198D669E3}"/>
                </a:ext>
              </a:extLst>
            </p:cNvPr>
            <p:cNvGrpSpPr>
              <a:grpSpLocks/>
            </p:cNvGrpSpPr>
            <p:nvPr userDrawn="1"/>
          </p:nvGrpSpPr>
          <p:grpSpPr bwMode="auto">
            <a:xfrm>
              <a:off x="0" y="0"/>
              <a:ext cx="2016" cy="4320"/>
              <a:chOff x="0" y="0"/>
              <a:chExt cx="2016" cy="4320"/>
            </a:xfrm>
          </p:grpSpPr>
          <p:sp>
            <p:nvSpPr>
              <p:cNvPr id="1036" name="Rectangle 4">
                <a:extLst>
                  <a:ext uri="{FF2B5EF4-FFF2-40B4-BE49-F238E27FC236}">
                    <a16:creationId xmlns:a16="http://schemas.microsoft.com/office/drawing/2014/main" id="{9E13BBCF-1E13-4A4A-96C3-576E6A351509}"/>
                  </a:ext>
                </a:extLst>
              </p:cNvPr>
              <p:cNvSpPr>
                <a:spLocks noChangeArrowheads="1"/>
              </p:cNvSpPr>
              <p:nvPr userDrawn="1"/>
            </p:nvSpPr>
            <p:spPr bwMode="auto">
              <a:xfrm>
                <a:off x="0" y="0"/>
                <a:ext cx="480" cy="4320"/>
              </a:xfrm>
              <a:prstGeom prst="rect">
                <a:avLst/>
              </a:prstGeom>
              <a:solidFill>
                <a:schemeClr val="accent2"/>
              </a:solidFill>
              <a:ln>
                <a:noFill/>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PH" altLang="en-US" sz="1800"/>
              </a:p>
            </p:txBody>
          </p:sp>
          <p:sp>
            <p:nvSpPr>
              <p:cNvPr id="1037" name="Freeform 5">
                <a:extLst>
                  <a:ext uri="{FF2B5EF4-FFF2-40B4-BE49-F238E27FC236}">
                    <a16:creationId xmlns:a16="http://schemas.microsoft.com/office/drawing/2014/main" id="{16ADCCCF-D877-452C-B686-150BD41EAED7}"/>
                  </a:ext>
                </a:extLst>
              </p:cNvPr>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800"/>
              </a:p>
            </p:txBody>
          </p:sp>
        </p:grpSp>
        <p:grpSp>
          <p:nvGrpSpPr>
            <p:cNvPr id="1033" name="Group 6">
              <a:extLst>
                <a:ext uri="{FF2B5EF4-FFF2-40B4-BE49-F238E27FC236}">
                  <a16:creationId xmlns:a16="http://schemas.microsoft.com/office/drawing/2014/main" id="{77300D3A-FE07-4F41-B861-3F0462D6BB59}"/>
                </a:ext>
              </a:extLst>
            </p:cNvPr>
            <p:cNvGrpSpPr>
              <a:grpSpLocks/>
            </p:cNvGrpSpPr>
            <p:nvPr/>
          </p:nvGrpSpPr>
          <p:grpSpPr bwMode="auto">
            <a:xfrm>
              <a:off x="144" y="1248"/>
              <a:ext cx="4656" cy="201"/>
              <a:chOff x="144" y="1248"/>
              <a:chExt cx="4656" cy="201"/>
            </a:xfrm>
          </p:grpSpPr>
          <p:sp>
            <p:nvSpPr>
              <p:cNvPr id="1034" name="AutoShape 7">
                <a:extLst>
                  <a:ext uri="{FF2B5EF4-FFF2-40B4-BE49-F238E27FC236}">
                    <a16:creationId xmlns:a16="http://schemas.microsoft.com/office/drawing/2014/main" id="{CC222AA5-9D49-4B04-AAA8-D619641A7ECC}"/>
                  </a:ext>
                </a:extLst>
              </p:cNvPr>
              <p:cNvSpPr>
                <a:spLocks noChangeArrowheads="1"/>
              </p:cNvSpPr>
              <p:nvPr/>
            </p:nvSpPr>
            <p:spPr bwMode="auto">
              <a:xfrm>
                <a:off x="384" y="1248"/>
                <a:ext cx="4416" cy="200"/>
              </a:xfrm>
              <a:prstGeom prst="roundRect">
                <a:avLst>
                  <a:gd name="adj" fmla="val 0"/>
                </a:avLst>
              </a:prstGeom>
              <a:solidFill>
                <a:schemeClr val="hlink"/>
              </a:solidFill>
              <a:ln>
                <a:noFill/>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PH" altLang="en-US" sz="1800"/>
              </a:p>
            </p:txBody>
          </p:sp>
          <p:sp>
            <p:nvSpPr>
              <p:cNvPr id="1035" name="AutoShape 8">
                <a:extLst>
                  <a:ext uri="{FF2B5EF4-FFF2-40B4-BE49-F238E27FC236}">
                    <a16:creationId xmlns:a16="http://schemas.microsoft.com/office/drawing/2014/main" id="{E6D440DF-2D76-46E0-930F-66C7F995BD06}"/>
                  </a:ext>
                </a:extLst>
              </p:cNvPr>
              <p:cNvSpPr>
                <a:spLocks noChangeArrowheads="1"/>
              </p:cNvSpPr>
              <p:nvPr/>
            </p:nvSpPr>
            <p:spPr bwMode="auto">
              <a:xfrm flipH="1">
                <a:off x="144" y="1248"/>
                <a:ext cx="248" cy="201"/>
              </a:xfrm>
              <a:prstGeom prst="flowChartDelay">
                <a:avLst/>
              </a:prstGeom>
              <a:solidFill>
                <a:schemeClr val="hlink"/>
              </a:solidFill>
              <a:ln>
                <a:noFill/>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PH" altLang="en-US" sz="1800"/>
              </a:p>
            </p:txBody>
          </p:sp>
        </p:grpSp>
      </p:grpSp>
      <p:sp>
        <p:nvSpPr>
          <p:cNvPr id="1027" name="AutoShape 9">
            <a:extLst>
              <a:ext uri="{FF2B5EF4-FFF2-40B4-BE49-F238E27FC236}">
                <a16:creationId xmlns:a16="http://schemas.microsoft.com/office/drawing/2014/main" id="{D0A6D1B3-60A5-47BC-8883-49F6660E0F74}"/>
              </a:ext>
            </a:extLst>
          </p:cNvPr>
          <p:cNvSpPr>
            <a:spLocks noGrp="1" noChangeArrowheads="1"/>
          </p:cNvSpPr>
          <p:nvPr>
            <p:ph type="title"/>
          </p:nvPr>
        </p:nvSpPr>
        <p:spPr bwMode="auto">
          <a:xfrm>
            <a:off x="1016000" y="762000"/>
            <a:ext cx="105664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PH" altLang="en-US"/>
              <a:t>Click to edit Master title style</a:t>
            </a:r>
          </a:p>
        </p:txBody>
      </p:sp>
      <p:sp>
        <p:nvSpPr>
          <p:cNvPr id="1028" name="Rectangle 10">
            <a:extLst>
              <a:ext uri="{FF2B5EF4-FFF2-40B4-BE49-F238E27FC236}">
                <a16:creationId xmlns:a16="http://schemas.microsoft.com/office/drawing/2014/main" id="{2591E0F9-1B7E-4A5E-B2AE-FC89C7ED6464}"/>
              </a:ext>
            </a:extLst>
          </p:cNvPr>
          <p:cNvSpPr>
            <a:spLocks noGrp="1" noChangeArrowheads="1"/>
          </p:cNvSpPr>
          <p:nvPr>
            <p:ph type="body" idx="1"/>
          </p:nvPr>
        </p:nvSpPr>
        <p:spPr bwMode="auto">
          <a:xfrm>
            <a:off x="1117601" y="2362201"/>
            <a:ext cx="10257367"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PH" altLang="en-US"/>
              <a:t>Click to edit Master text styles</a:t>
            </a:r>
          </a:p>
          <a:p>
            <a:pPr lvl="1"/>
            <a:r>
              <a:rPr lang="en-PH" altLang="en-US"/>
              <a:t>Second level</a:t>
            </a:r>
          </a:p>
          <a:p>
            <a:pPr lvl="2"/>
            <a:r>
              <a:rPr lang="en-PH" altLang="en-US"/>
              <a:t>Third level</a:t>
            </a:r>
          </a:p>
          <a:p>
            <a:pPr lvl="3"/>
            <a:r>
              <a:rPr lang="en-PH" altLang="en-US"/>
              <a:t>Fourth level</a:t>
            </a:r>
          </a:p>
          <a:p>
            <a:pPr lvl="4"/>
            <a:r>
              <a:rPr lang="en-PH" altLang="en-US"/>
              <a:t>Fifth level</a:t>
            </a:r>
          </a:p>
        </p:txBody>
      </p:sp>
      <p:sp>
        <p:nvSpPr>
          <p:cNvPr id="28683" name="Rectangle 11">
            <a:extLst>
              <a:ext uri="{FF2B5EF4-FFF2-40B4-BE49-F238E27FC236}">
                <a16:creationId xmlns:a16="http://schemas.microsoft.com/office/drawing/2014/main" id="{854CC642-4C5E-41D8-B058-27AE6F5A7500}"/>
              </a:ext>
            </a:extLst>
          </p:cNvPr>
          <p:cNvSpPr>
            <a:spLocks noGrp="1" noChangeArrowheads="1"/>
          </p:cNvSpPr>
          <p:nvPr>
            <p:ph type="dt" sz="half" idx="2"/>
          </p:nvPr>
        </p:nvSpPr>
        <p:spPr bwMode="auto">
          <a:xfrm>
            <a:off x="3251201" y="6248401"/>
            <a:ext cx="2840567" cy="474663"/>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cs typeface="Arial" charset="0"/>
              </a:defRPr>
            </a:lvl1pPr>
          </a:lstStyle>
          <a:p>
            <a:pPr>
              <a:defRPr/>
            </a:pPr>
            <a:endParaRPr lang="en-US"/>
          </a:p>
        </p:txBody>
      </p:sp>
      <p:sp>
        <p:nvSpPr>
          <p:cNvPr id="28684" name="Rectangle 12">
            <a:extLst>
              <a:ext uri="{FF2B5EF4-FFF2-40B4-BE49-F238E27FC236}">
                <a16:creationId xmlns:a16="http://schemas.microsoft.com/office/drawing/2014/main" id="{12AB44C6-2D6E-4DF8-89E1-B99FD6AE5550}"/>
              </a:ext>
            </a:extLst>
          </p:cNvPr>
          <p:cNvSpPr>
            <a:spLocks noGrp="1" noChangeArrowheads="1"/>
          </p:cNvSpPr>
          <p:nvPr>
            <p:ph type="ftr" sz="quarter" idx="3"/>
          </p:nvPr>
        </p:nvSpPr>
        <p:spPr bwMode="auto">
          <a:xfrm>
            <a:off x="7721600" y="6248401"/>
            <a:ext cx="3862917" cy="474663"/>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28685" name="Rectangle 13">
            <a:extLst>
              <a:ext uri="{FF2B5EF4-FFF2-40B4-BE49-F238E27FC236}">
                <a16:creationId xmlns:a16="http://schemas.microsoft.com/office/drawing/2014/main" id="{350029E2-E898-4643-97B5-05BBFB1483F8}"/>
              </a:ext>
            </a:extLst>
          </p:cNvPr>
          <p:cNvSpPr>
            <a:spLocks noGrp="1" noChangeArrowheads="1"/>
          </p:cNvSpPr>
          <p:nvPr>
            <p:ph type="sldNum" sz="quarter" idx="4"/>
          </p:nvPr>
        </p:nvSpPr>
        <p:spPr bwMode="auto">
          <a:xfrm>
            <a:off x="112184" y="6242050"/>
            <a:ext cx="783167" cy="48895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2600" b="1" smtClean="0">
                <a:solidFill>
                  <a:schemeClr val="bg1"/>
                </a:solidFill>
              </a:defRPr>
            </a:lvl1pPr>
          </a:lstStyle>
          <a:p>
            <a:pPr>
              <a:defRPr/>
            </a:pPr>
            <a:fld id="{8BA00FAB-078B-4392-BD20-E0381EEE7B64}" type="slidenum">
              <a:rPr lang="ur-PK" altLang="en-US"/>
              <a:pPr>
                <a:defRPr/>
              </a:pPr>
              <a:t>‹#›</a:t>
            </a:fld>
            <a:endParaRPr lang="en-US" altLang="en-US"/>
          </a:p>
        </p:txBody>
      </p:sp>
    </p:spTree>
    <p:extLst>
      <p:ext uri="{BB962C8B-B14F-4D97-AF65-F5344CB8AC3E}">
        <p14:creationId xmlns:p14="http://schemas.microsoft.com/office/powerpoint/2010/main" val="1870534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cs typeface="Arial" charset="0"/>
        </a:defRPr>
      </a:lvl2pPr>
      <a:lvl3pPr algn="l" rtl="0" eaLnBrk="0" fontAlgn="base" hangingPunct="0">
        <a:lnSpc>
          <a:spcPct val="90000"/>
        </a:lnSpc>
        <a:spcBef>
          <a:spcPct val="0"/>
        </a:spcBef>
        <a:spcAft>
          <a:spcPct val="0"/>
        </a:spcAft>
        <a:defRPr sz="3600" b="1">
          <a:solidFill>
            <a:schemeClr val="tx2"/>
          </a:solidFill>
          <a:latin typeface="Arial" charset="0"/>
          <a:cs typeface="Arial" charset="0"/>
        </a:defRPr>
      </a:lvl3pPr>
      <a:lvl4pPr algn="l" rtl="0" eaLnBrk="0" fontAlgn="base" hangingPunct="0">
        <a:lnSpc>
          <a:spcPct val="90000"/>
        </a:lnSpc>
        <a:spcBef>
          <a:spcPct val="0"/>
        </a:spcBef>
        <a:spcAft>
          <a:spcPct val="0"/>
        </a:spcAft>
        <a:defRPr sz="3600" b="1">
          <a:solidFill>
            <a:schemeClr val="tx2"/>
          </a:solidFill>
          <a:latin typeface="Arial" charset="0"/>
          <a:cs typeface="Arial" charset="0"/>
        </a:defRPr>
      </a:lvl4pPr>
      <a:lvl5pPr algn="l" rtl="0" eaLnBrk="0" fontAlgn="base" hangingPunct="0">
        <a:lnSpc>
          <a:spcPct val="90000"/>
        </a:lnSpc>
        <a:spcBef>
          <a:spcPct val="0"/>
        </a:spcBef>
        <a:spcAft>
          <a:spcPct val="0"/>
        </a:spcAft>
        <a:defRPr sz="3600" b="1">
          <a:solidFill>
            <a:schemeClr val="tx2"/>
          </a:solidFill>
          <a:latin typeface="Arial" charset="0"/>
          <a:cs typeface="Arial" charset="0"/>
        </a:defRPr>
      </a:lvl5pPr>
      <a:lvl6pPr marL="457200" algn="l" rtl="0" fontAlgn="base">
        <a:lnSpc>
          <a:spcPct val="90000"/>
        </a:lnSpc>
        <a:spcBef>
          <a:spcPct val="0"/>
        </a:spcBef>
        <a:spcAft>
          <a:spcPct val="0"/>
        </a:spcAft>
        <a:defRPr sz="3600" b="1">
          <a:solidFill>
            <a:schemeClr val="tx2"/>
          </a:solidFill>
          <a:latin typeface="Arial" charset="0"/>
          <a:cs typeface="Arial" charset="0"/>
        </a:defRPr>
      </a:lvl6pPr>
      <a:lvl7pPr marL="914400" algn="l" rtl="0" fontAlgn="base">
        <a:lnSpc>
          <a:spcPct val="90000"/>
        </a:lnSpc>
        <a:spcBef>
          <a:spcPct val="0"/>
        </a:spcBef>
        <a:spcAft>
          <a:spcPct val="0"/>
        </a:spcAft>
        <a:defRPr sz="3600" b="1">
          <a:solidFill>
            <a:schemeClr val="tx2"/>
          </a:solidFill>
          <a:latin typeface="Arial" charset="0"/>
          <a:cs typeface="Arial" charset="0"/>
        </a:defRPr>
      </a:lvl7pPr>
      <a:lvl8pPr marL="1371600" algn="l" rtl="0" fontAlgn="base">
        <a:lnSpc>
          <a:spcPct val="90000"/>
        </a:lnSpc>
        <a:spcBef>
          <a:spcPct val="0"/>
        </a:spcBef>
        <a:spcAft>
          <a:spcPct val="0"/>
        </a:spcAft>
        <a:defRPr sz="3600" b="1">
          <a:solidFill>
            <a:schemeClr val="tx2"/>
          </a:solidFill>
          <a:latin typeface="Arial" charset="0"/>
          <a:cs typeface="Arial" charset="0"/>
        </a:defRPr>
      </a:lvl8pPr>
      <a:lvl9pPr marL="1828800" algn="l" rtl="0" fontAlgn="base">
        <a:lnSpc>
          <a:spcPct val="90000"/>
        </a:lnSpc>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0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1.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1.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1.xml"/></Relationships>
</file>

<file path=ppt/slides/_rels/slide1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1.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1.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1.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1.xml"/></Relationships>
</file>

<file path=ppt/slides/_rels/slide1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1.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1.xml"/></Relationships>
</file>

<file path=ppt/slides/_rels/slide1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1.xml"/></Relationships>
</file>

<file path=ppt/slides/_rels/slide1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88.gif"/></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55.xml"/><Relationship Id="rId5" Type="http://schemas.openxmlformats.org/officeDocument/2006/relationships/image" Target="../media/image13.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10.png"/><Relationship Id="rId5" Type="http://schemas.openxmlformats.org/officeDocument/2006/relationships/image" Target="../media/image34.png"/><Relationship Id="rId10" Type="http://schemas.openxmlformats.org/officeDocument/2006/relationships/image" Target="../media/image9.sv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8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8918" y="-1385617"/>
            <a:ext cx="7514661" cy="8744333"/>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2806202" y="5093853"/>
            <a:ext cx="4353652" cy="5066068"/>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1895675" y="4725845"/>
            <a:ext cx="6411384" cy="5509783"/>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rot="-5400000">
            <a:off x="2101307" y="4951974"/>
            <a:ext cx="6518987" cy="5924130"/>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2866536" y="4829001"/>
            <a:ext cx="4500061" cy="5236435"/>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9" name="Group 19"/>
          <p:cNvGrpSpPr/>
          <p:nvPr/>
        </p:nvGrpSpPr>
        <p:grpSpPr>
          <a:xfrm rot="-5400000">
            <a:off x="5012651" y="5751688"/>
            <a:ext cx="722755" cy="841025"/>
            <a:chOff x="0" y="0"/>
            <a:chExt cx="698500" cy="812800"/>
          </a:xfrm>
        </p:grpSpPr>
        <p:sp>
          <p:nvSpPr>
            <p:cNvPr id="20" name="Freeform 2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1" name="TextBox 21"/>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22"/>
          <p:cNvGrpSpPr/>
          <p:nvPr/>
        </p:nvGrpSpPr>
        <p:grpSpPr>
          <a:xfrm rot="-5400000">
            <a:off x="5131538" y="5890029"/>
            <a:ext cx="484981" cy="564342"/>
            <a:chOff x="0" y="0"/>
            <a:chExt cx="698500" cy="812800"/>
          </a:xfrm>
        </p:grpSpPr>
        <p:sp>
          <p:nvSpPr>
            <p:cNvPr id="23" name="Freeform 2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4" name="TextBox 24"/>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5" name="Group 25"/>
          <p:cNvGrpSpPr/>
          <p:nvPr/>
        </p:nvGrpSpPr>
        <p:grpSpPr>
          <a:xfrm rot="-5400000">
            <a:off x="5033290" y="5751688"/>
            <a:ext cx="722755" cy="841025"/>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rot="-5400000">
            <a:off x="5125328" y="5900119"/>
            <a:ext cx="484981" cy="564342"/>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itle 4">
            <a:extLst>
              <a:ext uri="{FF2B5EF4-FFF2-40B4-BE49-F238E27FC236}">
                <a16:creationId xmlns:a16="http://schemas.microsoft.com/office/drawing/2014/main" id="{8DF87D02-5A98-433C-8D40-BAA9D6306EB9}"/>
              </a:ext>
            </a:extLst>
          </p:cNvPr>
          <p:cNvSpPr txBox="1">
            <a:spLocks/>
          </p:cNvSpPr>
          <p:nvPr/>
        </p:nvSpPr>
        <p:spPr>
          <a:xfrm>
            <a:off x="-4495065" y="-102813"/>
            <a:ext cx="6138773" cy="3043899"/>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Financial Reports and Registries for SK Transactions</a:t>
            </a:r>
          </a:p>
        </p:txBody>
      </p:sp>
      <p:sp>
        <p:nvSpPr>
          <p:cNvPr id="32" name="TextBox 31">
            <a:extLst>
              <a:ext uri="{FF2B5EF4-FFF2-40B4-BE49-F238E27FC236}">
                <a16:creationId xmlns:a16="http://schemas.microsoft.com/office/drawing/2014/main" id="{A7E489A7-6202-4258-A22E-CA392B41ACE9}"/>
              </a:ext>
            </a:extLst>
          </p:cNvPr>
          <p:cNvSpPr txBox="1"/>
          <p:nvPr/>
        </p:nvSpPr>
        <p:spPr>
          <a:xfrm>
            <a:off x="-3862849" y="-169348"/>
            <a:ext cx="6342768" cy="646331"/>
          </a:xfrm>
          <a:prstGeom prst="rect">
            <a:avLst/>
          </a:prstGeom>
          <a:gradFill flip="none" rotWithShape="1">
            <a:gsLst>
              <a:gs pos="10000">
                <a:schemeClr val="accent3">
                  <a:lumMod val="0"/>
                  <a:lumOff val="100000"/>
                </a:schemeClr>
              </a:gs>
              <a:gs pos="58000">
                <a:schemeClr val="accent3">
                  <a:lumMod val="100000"/>
                </a:schemeClr>
              </a:gs>
            </a:gsLst>
            <a:path path="circle">
              <a:fillToRect l="50000" t="-80000" r="50000" b="180000"/>
            </a:path>
            <a:tileRect/>
          </a:gradFill>
          <a:ln>
            <a:solidFill>
              <a:schemeClr val="bg2"/>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Atty. Jose Neil D. </a:t>
            </a:r>
            <a:r>
              <a:rPr kumimoji="0" lang="en-US" sz="1200" b="1" i="1" u="none" strike="noStrike" kern="1200" cap="none" spc="30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Lumongsod</a:t>
            </a: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 CPA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City Accountant, City of Bogo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LYDO-Designate</a:t>
            </a:r>
          </a:p>
        </p:txBody>
      </p:sp>
      <p:pic>
        <p:nvPicPr>
          <p:cNvPr id="37" name="Picture Placeholder 3">
            <a:extLst>
              <a:ext uri="{FF2B5EF4-FFF2-40B4-BE49-F238E27FC236}">
                <a16:creationId xmlns:a16="http://schemas.microsoft.com/office/drawing/2014/main" id="{362C83D4-C2BE-4FF4-8A3D-7303EA274772}"/>
              </a:ext>
            </a:extLst>
          </p:cNvPr>
          <p:cNvPicPr>
            <a:picLocks noChangeAspect="1"/>
          </p:cNvPicPr>
          <p:nvPr/>
        </p:nvPicPr>
        <p:blipFill rotWithShape="1">
          <a:blip r:embed="rId3">
            <a:extLst>
              <a:ext uri="{28A0092B-C50C-407E-A947-70E740481C1C}">
                <a14:useLocalDpi xmlns:a14="http://schemas.microsoft.com/office/drawing/2010/main" val="0"/>
              </a:ext>
            </a:extLst>
          </a:blip>
          <a:srcRect l="5688" t="1209" r="7405" b="910"/>
          <a:stretch/>
        </p:blipFill>
        <p:spPr>
          <a:xfrm>
            <a:off x="-2177357" y="1524898"/>
            <a:ext cx="2727751" cy="2816355"/>
          </a:xfrm>
          <a:prstGeom prst="ellipse">
            <a:avLst/>
          </a:prstGeom>
        </p:spPr>
      </p:pic>
      <p:pic>
        <p:nvPicPr>
          <p:cNvPr id="16" name="Picture 4">
            <a:extLst>
              <a:ext uri="{FF2B5EF4-FFF2-40B4-BE49-F238E27FC236}">
                <a16:creationId xmlns:a16="http://schemas.microsoft.com/office/drawing/2014/main" id="{B4C95E11-8721-8A5E-E513-36C900A47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242" y="4790175"/>
            <a:ext cx="4550434" cy="36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236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0976D-313F-43F8-8E71-B643C3C2BD19}"/>
              </a:ext>
            </a:extLst>
          </p:cNvPr>
          <p:cNvSpPr>
            <a:spLocks noGrp="1"/>
          </p:cNvSpPr>
          <p:nvPr>
            <p:ph idx="1"/>
          </p:nvPr>
        </p:nvSpPr>
        <p:spPr>
          <a:xfrm>
            <a:off x="1140978" y="1605388"/>
            <a:ext cx="10115594" cy="4000543"/>
          </a:xfrm>
        </p:spPr>
        <p:txBody>
          <a:bodyPr>
            <a:normAutofit/>
          </a:bodyPr>
          <a:lstStyle/>
          <a:p>
            <a:pPr marL="0" indent="0" algn="just">
              <a:lnSpc>
                <a:spcPct val="100000"/>
              </a:lnSpc>
              <a:buNone/>
              <a:tabLst>
                <a:tab pos="6858000" algn="l"/>
              </a:tabLst>
            </a:pPr>
            <a:r>
              <a:rPr lang="en-US" sz="3600" b="1" dirty="0">
                <a:ln w="13462">
                  <a:solidFill>
                    <a:schemeClr val="accent6">
                      <a:lumMod val="75000"/>
                    </a:schemeClr>
                  </a:solidFill>
                  <a:prstDash val="solid"/>
                </a:ln>
                <a:solidFill>
                  <a:schemeClr val="tx1">
                    <a:lumMod val="85000"/>
                    <a:lumOff val="15000"/>
                  </a:schemeClr>
                </a:solidFill>
                <a:latin typeface="Verdana" panose="020B0604030504040204" pitchFamily="34" charset="0"/>
                <a:ea typeface="Verdana" panose="020B0604030504040204" pitchFamily="34" charset="0"/>
              </a:rPr>
              <a:t>What constitute all cash paid out during a given period in currency (cash) or by check? It may also mean the settlement of government payables by cash or check. Payments shall be made on duly approved Disbursement Voucher (DV).</a:t>
            </a:r>
          </a:p>
        </p:txBody>
      </p:sp>
      <p:sp>
        <p:nvSpPr>
          <p:cNvPr id="5" name="Title 4"/>
          <p:cNvSpPr>
            <a:spLocks noGrp="1"/>
          </p:cNvSpPr>
          <p:nvPr>
            <p:ph type="title"/>
          </p:nvPr>
        </p:nvSpPr>
        <p:spPr>
          <a:xfrm>
            <a:off x="1437436" y="38102"/>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Q4</a:t>
            </a:r>
          </a:p>
        </p:txBody>
      </p:sp>
      <p:grpSp>
        <p:nvGrpSpPr>
          <p:cNvPr id="8" name="Group 7">
            <a:extLst>
              <a:ext uri="{FF2B5EF4-FFF2-40B4-BE49-F238E27FC236}">
                <a16:creationId xmlns:a16="http://schemas.microsoft.com/office/drawing/2014/main" id="{803B92FF-7C78-F5E1-8475-1AD6D17E0CBB}"/>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22709156-317B-C917-BE23-9C2FD3AB79AC}"/>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4898C6A8-48B9-6F26-5A1B-ABDB971C0CFE}"/>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5F3E07B7-6379-0BC3-F955-0521D26B47E7}"/>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E4A76421-7F0B-C7B5-50C8-252097CB9EEB}"/>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931376AA-8CAC-F6DF-F522-C87FFF1702DC}"/>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DBEEFC01-5A56-5E98-DE66-4BEF7208BBF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C0303808-28D7-02AB-9972-F3DB79312D3B}"/>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E513EFE0-43DF-7AC7-2813-277F0592316F}"/>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0957DFE2-3AE0-C9AD-6500-DFF9DE5B353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1FDB6BF6-4886-AFF4-45FD-89985AF43E8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0261FCAF-2D41-1CB3-D7E2-047F0786C4F6}"/>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260B0997-9883-4FAF-09BC-33673249546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FFCF3DF0-2E9C-EA39-3BD6-6CA4DB22044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96B83BBD-AEC8-F977-69D6-C51ABE171EB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6">
                <a:extLst>
                  <a:ext uri="{FF2B5EF4-FFF2-40B4-BE49-F238E27FC236}">
                    <a16:creationId xmlns:a16="http://schemas.microsoft.com/office/drawing/2014/main" id="{6202EFA0-B2D7-5874-B4F2-E552D9C9974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 name="Picture 4">
              <a:extLst>
                <a:ext uri="{FF2B5EF4-FFF2-40B4-BE49-F238E27FC236}">
                  <a16:creationId xmlns:a16="http://schemas.microsoft.com/office/drawing/2014/main" id="{4572C7F6-8BEB-8688-6982-75DDFB091F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3F9032C0-0766-7E6F-E6BC-8D137C263308}"/>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01661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4D8DB-3EBB-1A6A-4C57-919BAC791459}"/>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1E83AEB2-17A5-EDDE-6023-403EFED5BF5B}"/>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recorded in the RCB?</a:t>
            </a:r>
          </a:p>
        </p:txBody>
      </p:sp>
      <p:grpSp>
        <p:nvGrpSpPr>
          <p:cNvPr id="15" name="Group 14">
            <a:extLst>
              <a:ext uri="{FF2B5EF4-FFF2-40B4-BE49-F238E27FC236}">
                <a16:creationId xmlns:a16="http://schemas.microsoft.com/office/drawing/2014/main" id="{58020483-F03A-6907-E638-282F0E70C0F4}"/>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598C3490-8A9C-01E4-7C1B-41E030920D7E}"/>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31F09E08-B150-513D-9839-07843698007B}"/>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F3792456-FE42-15EC-93D2-A4F3D74C1F1B}"/>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467994DD-F0DF-5ED6-BAAA-2C003E1602D3}"/>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C3A43F8B-40FE-5062-7A67-61B6E6EDDAC2}"/>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FE518EAE-516A-59CF-AF1E-D2617FB273FB}"/>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8739386F-0A3E-0326-56C9-F84B7C7A9B22}"/>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1BE8AAEB-392E-4549-AEBD-1563F1E6E601}"/>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683C07C6-7D4F-0FA0-A8C5-EB6A2D34147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C0746A2-4C94-4562-B435-3B314F7C20F6}"/>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F89CB5F2-0413-FB79-3526-05AFD5924087}"/>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012E33F9-6874-0CCA-1DA2-71EF5314C48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895D383A-F306-6794-8EB9-74050BEE5794}"/>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C6087722-290E-AB66-7172-7E2D88B3B79B}"/>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6456BAB6-2035-7B4B-D76D-66374730D1A3}"/>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40E9B269-5A30-01A2-D293-28D5E95635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B92D8C0-AFE9-1637-64D8-81C0378D70FD}"/>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90A7DFEF-8BF6-5BF1-27C7-260F68DD099C}"/>
              </a:ext>
            </a:extLst>
          </p:cNvPr>
          <p:cNvGraphicFramePr>
            <a:graphicFrameLocks noGrp="1"/>
          </p:cNvGraphicFramePr>
          <p:nvPr>
            <p:extLst>
              <p:ext uri="{D42A27DB-BD31-4B8C-83A1-F6EECF244321}">
                <p14:modId xmlns:p14="http://schemas.microsoft.com/office/powerpoint/2010/main" val="2898724391"/>
              </p:ext>
            </p:extLst>
          </p:nvPr>
        </p:nvGraphicFramePr>
        <p:xfrm>
          <a:off x="323856" y="674991"/>
          <a:ext cx="10659218" cy="640080"/>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Liquidation of Cash Advance of the SK Treasurer for the monthly honoraria. (Actual Amount Spent is P8,000.00)</a:t>
                      </a:r>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892E9AFA-B2CA-0CF4-4AAD-DE9AD04BBD7C}"/>
              </a:ext>
            </a:extLst>
          </p:cNvPr>
          <p:cNvPicPr>
            <a:picLocks noChangeAspect="1"/>
          </p:cNvPicPr>
          <p:nvPr/>
        </p:nvPicPr>
        <p:blipFill>
          <a:blip r:embed="rId8"/>
          <a:stretch>
            <a:fillRect/>
          </a:stretch>
        </p:blipFill>
        <p:spPr>
          <a:xfrm>
            <a:off x="0" y="1752976"/>
            <a:ext cx="12192000" cy="3352048"/>
          </a:xfrm>
          <a:prstGeom prst="rect">
            <a:avLst/>
          </a:prstGeom>
        </p:spPr>
      </p:pic>
    </p:spTree>
    <p:extLst>
      <p:ext uri="{BB962C8B-B14F-4D97-AF65-F5344CB8AC3E}">
        <p14:creationId xmlns:p14="http://schemas.microsoft.com/office/powerpoint/2010/main" val="194545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590F-83E8-4255-F30C-45B39C3A3F66}"/>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36260610-D00D-E890-91C2-2BA067421B76}"/>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SBCPB?</a:t>
            </a:r>
          </a:p>
        </p:txBody>
      </p:sp>
      <p:grpSp>
        <p:nvGrpSpPr>
          <p:cNvPr id="15" name="Group 14">
            <a:extLst>
              <a:ext uri="{FF2B5EF4-FFF2-40B4-BE49-F238E27FC236}">
                <a16:creationId xmlns:a16="http://schemas.microsoft.com/office/drawing/2014/main" id="{1AC13732-79AC-ED75-63D3-61D43E29F213}"/>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194C779F-1091-5873-AE8B-2543BCDABEBD}"/>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AA97558A-FD8D-926B-77D9-1BCDE6806FF8}"/>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901A0245-C7DF-EE32-042A-F74DC3D85837}"/>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5D6C8F4D-87BC-635D-DED0-0906CBD3A1AE}"/>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B612E08A-8BA1-4B4B-3E30-7332CC31186F}"/>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014CAB77-0061-EFD8-8A55-BF01CF24697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A3236D17-4258-5F94-E490-1C18AC467ED0}"/>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24D41224-C122-EFDB-AD5B-266B4C74A95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15BDD831-D929-DF1E-045A-32E0104A0BD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3ED66FC6-1B0F-8DFC-136B-6EEDF0494290}"/>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10C8A1EB-B9F1-BEC5-5177-0BF42C2EA945}"/>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CBC7D71-1CF7-C9D1-9CC3-F4BC81C4D4A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45AEB474-0041-3725-0D27-216C59CE42BC}"/>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F1548E5E-3D9E-4290-203B-F58E9253D5E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05731551-2936-8DCC-BAAD-B3E391A5CBA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48BED05F-9817-1D0E-0FDD-C477F24C27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E88DAE8F-6AD3-84DF-E8EB-8628D57A9E66}"/>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3" name="Table 2">
            <a:extLst>
              <a:ext uri="{FF2B5EF4-FFF2-40B4-BE49-F238E27FC236}">
                <a16:creationId xmlns:a16="http://schemas.microsoft.com/office/drawing/2014/main" id="{FBCE6EEB-C494-7C5A-E06D-0081EFE79334}"/>
              </a:ext>
            </a:extLst>
          </p:cNvPr>
          <p:cNvGraphicFramePr>
            <a:graphicFrameLocks noGrp="1"/>
          </p:cNvGraphicFramePr>
          <p:nvPr>
            <p:extLst>
              <p:ext uri="{D42A27DB-BD31-4B8C-83A1-F6EECF244321}">
                <p14:modId xmlns:p14="http://schemas.microsoft.com/office/powerpoint/2010/main" val="3671033278"/>
              </p:ext>
            </p:extLst>
          </p:nvPr>
        </p:nvGraphicFramePr>
        <p:xfrm>
          <a:off x="323855" y="674990"/>
          <a:ext cx="11642857" cy="711298"/>
        </p:xfrm>
        <a:graphic>
          <a:graphicData uri="http://schemas.openxmlformats.org/drawingml/2006/table">
            <a:tbl>
              <a:tblPr firstRow="1" bandRow="1">
                <a:tableStyleId>{21E4AEA4-8DFA-4A89-87EB-49C32662AFE0}</a:tableStyleId>
              </a:tblPr>
              <a:tblGrid>
                <a:gridCol w="2381387">
                  <a:extLst>
                    <a:ext uri="{9D8B030D-6E8A-4147-A177-3AD203B41FA5}">
                      <a16:colId xmlns:a16="http://schemas.microsoft.com/office/drawing/2014/main" val="1866680910"/>
                    </a:ext>
                  </a:extLst>
                </a:gridCol>
                <a:gridCol w="9261470">
                  <a:extLst>
                    <a:ext uri="{9D8B030D-6E8A-4147-A177-3AD203B41FA5}">
                      <a16:colId xmlns:a16="http://schemas.microsoft.com/office/drawing/2014/main" val="2917231182"/>
                    </a:ext>
                  </a:extLst>
                </a:gridCol>
              </a:tblGrid>
              <a:tr h="711298">
                <a:tc>
                  <a:txBody>
                    <a:bodyPr/>
                    <a:lstStyle/>
                    <a:p>
                      <a:r>
                        <a:rPr lang="en-US" dirty="0"/>
                        <a:t>Transaction :</a:t>
                      </a:r>
                    </a:p>
                  </a:txBody>
                  <a:tcPr/>
                </a:tc>
                <a:tc>
                  <a:txBody>
                    <a:bodyPr/>
                    <a:lstStyle/>
                    <a:p>
                      <a:r>
                        <a:rPr lang="en-US" dirty="0"/>
                        <a:t>Liquidation of Cash Advance of the SK Treasurer for the monthly honoraria. (Actual Amount Spent is P8,000.00)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53A6E7FC-10CE-85D1-72D0-56FCB84C9FCB}"/>
              </a:ext>
            </a:extLst>
          </p:cNvPr>
          <p:cNvPicPr>
            <a:picLocks noChangeAspect="1"/>
          </p:cNvPicPr>
          <p:nvPr/>
        </p:nvPicPr>
        <p:blipFill>
          <a:blip r:embed="rId8"/>
          <a:stretch>
            <a:fillRect/>
          </a:stretch>
        </p:blipFill>
        <p:spPr>
          <a:xfrm>
            <a:off x="0" y="1271649"/>
            <a:ext cx="12192000" cy="4314701"/>
          </a:xfrm>
          <a:prstGeom prst="rect">
            <a:avLst/>
          </a:prstGeom>
        </p:spPr>
      </p:pic>
    </p:spTree>
    <p:extLst>
      <p:ext uri="{BB962C8B-B14F-4D97-AF65-F5344CB8AC3E}">
        <p14:creationId xmlns:p14="http://schemas.microsoft.com/office/powerpoint/2010/main" val="1505754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4BB8E-C415-0B07-9313-06F762D0F642}"/>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F818E72-4719-BDD0-C711-7CA0B5635D4F}"/>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SCBAA?</a:t>
            </a:r>
          </a:p>
        </p:txBody>
      </p:sp>
      <p:grpSp>
        <p:nvGrpSpPr>
          <p:cNvPr id="15" name="Group 14">
            <a:extLst>
              <a:ext uri="{FF2B5EF4-FFF2-40B4-BE49-F238E27FC236}">
                <a16:creationId xmlns:a16="http://schemas.microsoft.com/office/drawing/2014/main" id="{692DDB9D-5590-0359-1717-379AC4EB6DC4}"/>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EEEC4BA7-7E12-323F-D16F-531DEED1E6DE}"/>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E51AD8FB-794A-CD17-C856-5E238EDC647B}"/>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7F5310E2-6A39-8080-3568-7F21B9B86C5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0FD8DB45-BF90-8F5F-32B7-9E76912CAB45}"/>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2E9C8C27-25D1-AB63-4C92-1DEA1758A6E4}"/>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071EB0FE-B81D-BB7B-A728-89CE42F6A6A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FD4376A1-B61A-26D7-D7B9-769BF6C2253F}"/>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70BFB33A-50A5-2BF8-3C85-493493A5D571}"/>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CE03AA7D-AE2D-6451-85B3-900466C707A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4B9DCF36-2689-3F27-4FA3-6A58C7DB5BBC}"/>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D925A83D-DB08-9C61-5062-37CB77E1F4F2}"/>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EC9A6C3F-2A0A-3BED-4A68-0ABAE21DD95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9CFCEC75-7D6A-D48B-A2A5-F2304ACECC36}"/>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C3DC2F8A-BE1B-A1D6-0BCE-C7407DA5619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B98B1449-1BD8-52A0-DEC7-2063754535C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B7B144CA-D65E-89EC-DC4B-DF9259D08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2AA03A76-44B5-ED8C-09C2-38665971270E}"/>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3" name="Table 2">
            <a:extLst>
              <a:ext uri="{FF2B5EF4-FFF2-40B4-BE49-F238E27FC236}">
                <a16:creationId xmlns:a16="http://schemas.microsoft.com/office/drawing/2014/main" id="{CC5B634C-2E9A-073B-1036-8323724E726B}"/>
              </a:ext>
            </a:extLst>
          </p:cNvPr>
          <p:cNvGraphicFramePr>
            <a:graphicFrameLocks noGrp="1"/>
          </p:cNvGraphicFramePr>
          <p:nvPr>
            <p:extLst>
              <p:ext uri="{D42A27DB-BD31-4B8C-83A1-F6EECF244321}">
                <p14:modId xmlns:p14="http://schemas.microsoft.com/office/powerpoint/2010/main" val="2891160875"/>
              </p:ext>
            </p:extLst>
          </p:nvPr>
        </p:nvGraphicFramePr>
        <p:xfrm>
          <a:off x="323855" y="674990"/>
          <a:ext cx="11642857" cy="711298"/>
        </p:xfrm>
        <a:graphic>
          <a:graphicData uri="http://schemas.openxmlformats.org/drawingml/2006/table">
            <a:tbl>
              <a:tblPr firstRow="1" bandRow="1">
                <a:tableStyleId>{21E4AEA4-8DFA-4A89-87EB-49C32662AFE0}</a:tableStyleId>
              </a:tblPr>
              <a:tblGrid>
                <a:gridCol w="2381387">
                  <a:extLst>
                    <a:ext uri="{9D8B030D-6E8A-4147-A177-3AD203B41FA5}">
                      <a16:colId xmlns:a16="http://schemas.microsoft.com/office/drawing/2014/main" val="1866680910"/>
                    </a:ext>
                  </a:extLst>
                </a:gridCol>
                <a:gridCol w="9261470">
                  <a:extLst>
                    <a:ext uri="{9D8B030D-6E8A-4147-A177-3AD203B41FA5}">
                      <a16:colId xmlns:a16="http://schemas.microsoft.com/office/drawing/2014/main" val="2917231182"/>
                    </a:ext>
                  </a:extLst>
                </a:gridCol>
              </a:tblGrid>
              <a:tr h="711298">
                <a:tc>
                  <a:txBody>
                    <a:bodyPr/>
                    <a:lstStyle/>
                    <a:p>
                      <a:r>
                        <a:rPr lang="en-US" dirty="0"/>
                        <a:t>Transaction :</a:t>
                      </a:r>
                    </a:p>
                  </a:txBody>
                  <a:tcPr/>
                </a:tc>
                <a:tc>
                  <a:txBody>
                    <a:bodyPr/>
                    <a:lstStyle/>
                    <a:p>
                      <a:r>
                        <a:rPr lang="en-US" dirty="0"/>
                        <a:t>Liquidation of Cash Advance of the SK Treasurer for the monthly honoraria. (Actual Amount Spent is P8,000.00)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587BD4CD-6C56-7A5C-219B-EDC6FD747320}"/>
              </a:ext>
            </a:extLst>
          </p:cNvPr>
          <p:cNvPicPr>
            <a:picLocks noChangeAspect="1"/>
          </p:cNvPicPr>
          <p:nvPr/>
        </p:nvPicPr>
        <p:blipFill>
          <a:blip r:embed="rId8"/>
          <a:stretch>
            <a:fillRect/>
          </a:stretch>
        </p:blipFill>
        <p:spPr>
          <a:xfrm>
            <a:off x="-8826" y="1431686"/>
            <a:ext cx="12192000" cy="4970890"/>
          </a:xfrm>
          <a:prstGeom prst="rect">
            <a:avLst/>
          </a:prstGeom>
        </p:spPr>
      </p:pic>
    </p:spTree>
    <p:extLst>
      <p:ext uri="{BB962C8B-B14F-4D97-AF65-F5344CB8AC3E}">
        <p14:creationId xmlns:p14="http://schemas.microsoft.com/office/powerpoint/2010/main" val="3430424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anim calcmode="lin" valueType="num">
                                      <p:cBhvr>
                                        <p:cTn id="8" dur="250" fill="hold"/>
                                        <p:tgtEl>
                                          <p:spTgt spid="31"/>
                                        </p:tgtEl>
                                        <p:attrNameLst>
                                          <p:attrName>ppt_x</p:attrName>
                                        </p:attrNameLst>
                                      </p:cBhvr>
                                      <p:tavLst>
                                        <p:tav tm="0">
                                          <p:val>
                                            <p:strVal val="#ppt_x"/>
                                          </p:val>
                                        </p:tav>
                                        <p:tav tm="100000">
                                          <p:val>
                                            <p:strVal val="#ppt_x"/>
                                          </p:val>
                                        </p:tav>
                                      </p:tavLst>
                                    </p:anim>
                                    <p:anim calcmode="lin" valueType="num">
                                      <p:cBhvr>
                                        <p:cTn id="9"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D39C0-E3F7-75F9-3206-3B022A379947}"/>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F6523682-4233-7BCF-1E43-A33CF5C1464F}"/>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QSRP?</a:t>
            </a:r>
          </a:p>
        </p:txBody>
      </p:sp>
      <p:grpSp>
        <p:nvGrpSpPr>
          <p:cNvPr id="15" name="Group 14">
            <a:extLst>
              <a:ext uri="{FF2B5EF4-FFF2-40B4-BE49-F238E27FC236}">
                <a16:creationId xmlns:a16="http://schemas.microsoft.com/office/drawing/2014/main" id="{0A244931-8937-8297-136C-E07EF7945548}"/>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8D3BE5A3-93EC-5D76-13B7-84AE8A07C344}"/>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EDA60DFA-9B25-FFB9-AB34-E15D5CB44E83}"/>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E7DFA43F-A1C0-C6C0-E478-E24A7A1A0DC1}"/>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8496EDB3-894C-6E7A-4008-C96D450567B6}"/>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2CB54E79-423D-0A93-863B-76FED4B4CCAA}"/>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254993E8-DEE4-BBEF-AB93-2D471829864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99259500-B0FC-C9A4-CA2A-C6FEA408BD78}"/>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162B439D-FBAE-9652-03CA-80651AE861FE}"/>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C2D18244-636D-AFB6-0876-B3921421DBF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694F8D10-4EDB-4220-4F36-D080E2CEF89F}"/>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BDB84F7B-CA18-FE7C-06DC-3C442B969A26}"/>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5D19BDB8-E85A-B58A-03CB-49014564321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D731CB7E-D295-CA49-9492-45B2C1B0C6C5}"/>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862A22DE-3BA7-E48E-F7E0-2CD4144D9095}"/>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501D7194-7139-EAE0-78EE-46D2FF815DD6}"/>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742DC50A-7809-3845-C5CC-FE00006A7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0B703EAA-828E-B87C-F835-E8E92F1BE32F}"/>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00FACFC5-1D0F-7744-EF38-0E6F097E47EB}"/>
              </a:ext>
            </a:extLst>
          </p:cNvPr>
          <p:cNvGraphicFramePr>
            <a:graphicFrameLocks noGrp="1"/>
          </p:cNvGraphicFramePr>
          <p:nvPr>
            <p:extLst>
              <p:ext uri="{D42A27DB-BD31-4B8C-83A1-F6EECF244321}">
                <p14:modId xmlns:p14="http://schemas.microsoft.com/office/powerpoint/2010/main" val="1614380685"/>
              </p:ext>
            </p:extLst>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Liquidation of Cash Advance of the SK Treasurer for the monthly honoraria. (Actual Amount Spent is P8,000.00)</a:t>
                      </a:r>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6F6B9465-ACE5-ECD1-A861-E1E68005BEA1}"/>
              </a:ext>
            </a:extLst>
          </p:cNvPr>
          <p:cNvPicPr>
            <a:picLocks noChangeAspect="1"/>
          </p:cNvPicPr>
          <p:nvPr/>
        </p:nvPicPr>
        <p:blipFill>
          <a:blip r:embed="rId8"/>
          <a:stretch>
            <a:fillRect/>
          </a:stretch>
        </p:blipFill>
        <p:spPr>
          <a:xfrm>
            <a:off x="2533783" y="0"/>
            <a:ext cx="7124433" cy="6858000"/>
          </a:xfrm>
          <a:prstGeom prst="rect">
            <a:avLst/>
          </a:prstGeom>
        </p:spPr>
      </p:pic>
    </p:spTree>
    <p:extLst>
      <p:ext uri="{BB962C8B-B14F-4D97-AF65-F5344CB8AC3E}">
        <p14:creationId xmlns:p14="http://schemas.microsoft.com/office/powerpoint/2010/main" val="1419114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A959A-E04E-CD03-10A2-AA98588B31AD}"/>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9674551-674B-8CE5-C6A3-E2BB22E7F565}"/>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RCRD?</a:t>
            </a:r>
          </a:p>
        </p:txBody>
      </p:sp>
      <p:grpSp>
        <p:nvGrpSpPr>
          <p:cNvPr id="15" name="Group 14">
            <a:extLst>
              <a:ext uri="{FF2B5EF4-FFF2-40B4-BE49-F238E27FC236}">
                <a16:creationId xmlns:a16="http://schemas.microsoft.com/office/drawing/2014/main" id="{254FA3B4-7495-3525-317F-36080468C495}"/>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D93001B0-DBA9-DBAB-3428-16DCCACDDF37}"/>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85F5A3C-1CE1-98EB-642C-4FA6ADA68CB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547BB8E4-1A56-3F7F-D028-74FA78A1DFF2}"/>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44822477-9988-B6F4-44A9-456BF91FB02F}"/>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D90932BE-1A46-ABC7-79EE-E7C9486F7921}"/>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CF638CA2-3866-4909-5066-8F34DE9F3E85}"/>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54CB21DE-FA87-8C33-0BEE-0CBF36A9EA20}"/>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E404A3D2-C3F7-A09F-2E2D-68A544BE2C10}"/>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53254DED-4B61-B641-7980-6FFE0925616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AA23FB8A-D65E-EA32-65A2-25D7FAB66053}"/>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F04FAB7A-7750-B70D-3C12-49F3F7348948}"/>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3693FEC8-3C37-EC5C-A302-0070C25B2F9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E8252CB1-A257-C071-44B8-CAC30AFE095C}"/>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B439F90F-01A0-BD7B-79D3-97FCCBD02B89}"/>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F3F0910C-110F-AF37-97F5-716AFD4AA8F4}"/>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06DA135-86D8-4915-D71C-06773BFD90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BE368212-6308-3C5A-B2B5-8E62418077A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74E6894D-4A00-118C-299F-DD41D6ED06CC}"/>
              </a:ext>
            </a:extLst>
          </p:cNvPr>
          <p:cNvGraphicFramePr>
            <a:graphicFrameLocks noGrp="1"/>
          </p:cNvGraphicFramePr>
          <p:nvPr>
            <p:extLst>
              <p:ext uri="{D42A27DB-BD31-4B8C-83A1-F6EECF244321}">
                <p14:modId xmlns:p14="http://schemas.microsoft.com/office/powerpoint/2010/main" val="3850052252"/>
              </p:ext>
            </p:extLst>
          </p:nvPr>
        </p:nvGraphicFramePr>
        <p:xfrm>
          <a:off x="323856" y="674991"/>
          <a:ext cx="11617632" cy="146304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Liquidation of Cash Advance of the SK Treasurer for the monthly honoraria. (Actual Amount Spent is P8,000.00)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cs typeface="Arial" panose="020B0604020202020204" pitchFamily="34" charset="0"/>
                        </a:rPr>
                        <a:t>Issued Official Receipt to the refund of P1,000.00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3DB25B59-21A4-02CF-1F80-C98D2E246BE4}"/>
              </a:ext>
            </a:extLst>
          </p:cNvPr>
          <p:cNvPicPr>
            <a:picLocks noChangeAspect="1"/>
          </p:cNvPicPr>
          <p:nvPr/>
        </p:nvPicPr>
        <p:blipFill>
          <a:blip r:embed="rId8"/>
          <a:stretch>
            <a:fillRect/>
          </a:stretch>
        </p:blipFill>
        <p:spPr>
          <a:xfrm>
            <a:off x="0" y="2200403"/>
            <a:ext cx="12192000" cy="2457193"/>
          </a:xfrm>
          <a:prstGeom prst="rect">
            <a:avLst/>
          </a:prstGeom>
        </p:spPr>
      </p:pic>
    </p:spTree>
    <p:extLst>
      <p:ext uri="{BB962C8B-B14F-4D97-AF65-F5344CB8AC3E}">
        <p14:creationId xmlns:p14="http://schemas.microsoft.com/office/powerpoint/2010/main" val="2939431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523C-D960-CE35-923C-D41187FE47BD}"/>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11465FA7-2041-1489-68B5-7A2BA2EAD9D0}"/>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RCB?</a:t>
            </a:r>
          </a:p>
        </p:txBody>
      </p:sp>
      <p:grpSp>
        <p:nvGrpSpPr>
          <p:cNvPr id="15" name="Group 14">
            <a:extLst>
              <a:ext uri="{FF2B5EF4-FFF2-40B4-BE49-F238E27FC236}">
                <a16:creationId xmlns:a16="http://schemas.microsoft.com/office/drawing/2014/main" id="{D5B46158-A092-5F4D-9FC5-C91389B20D2A}"/>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73D9CC37-01C3-12D8-1D25-F5888A924D6A}"/>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39B50D03-1CB8-D4A4-B6DD-421ECA58AF01}"/>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02E2ED8A-CFB6-E80A-FDB7-9A1B56E35195}"/>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2FDB3AA7-9516-6218-5D50-80F94C5866C7}"/>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878DB841-2B07-4FA9-664F-047ECE27BB38}"/>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0AD73F5E-152D-AD5F-ECE9-F95C5986E19E}"/>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BBE4BFCA-442A-DAA3-32E5-527FB79A9AEF}"/>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1CDB1FCA-127F-0FF1-2905-48691D2D1D46}"/>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84981005-3BF5-1085-8BEE-731218ED55D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B7CE237C-27F8-D1D2-C5E5-FEC0B1D82C97}"/>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61CB89B8-7E06-7723-7515-2A649C29DD10}"/>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8E00E603-E583-595D-DB20-D643E1A90F9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44915980-1B5C-E7DC-4629-0722D5BC555E}"/>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663AEF22-2F15-F605-5B47-A1A6D1A6175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4D7C3CC0-9269-5ECD-06C5-1FA467983F6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D8DBF17F-704D-46B7-3AA3-1B8917106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FE70DA3-338F-9F8A-492E-306B4E38E1B2}"/>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4393D5F7-9584-F3F8-F5EF-D72240292361}"/>
              </a:ext>
            </a:extLst>
          </p:cNvPr>
          <p:cNvGraphicFramePr>
            <a:graphicFrameLocks noGrp="1"/>
          </p:cNvGraphicFramePr>
          <p:nvPr>
            <p:extLst>
              <p:ext uri="{D42A27DB-BD31-4B8C-83A1-F6EECF244321}">
                <p14:modId xmlns:p14="http://schemas.microsoft.com/office/powerpoint/2010/main" val="628640684"/>
              </p:ext>
            </p:extLst>
          </p:nvPr>
        </p:nvGraphicFramePr>
        <p:xfrm>
          <a:off x="323856" y="674991"/>
          <a:ext cx="11617632" cy="20116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1897824">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Liquidation of Cash Advance of the SK Treasurer for the monthly honoraria. (Actual Amount Spent is P8,000.00)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cs typeface="Arial" panose="020B0604020202020204" pitchFamily="34" charset="0"/>
                        </a:rPr>
                        <a:t>Issued Official Receipt to the refund of P1,000.00 (NOT RECORDED IN THE RCB)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cs typeface="Arial" panose="020B0604020202020204" pitchFamily="34" charset="0"/>
                        </a:rPr>
                        <a:t>Deposited the amount of P1,000.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9A18D564-E684-3C28-460D-ACA80242B4C3}"/>
              </a:ext>
            </a:extLst>
          </p:cNvPr>
          <p:cNvPicPr>
            <a:picLocks noChangeAspect="1"/>
          </p:cNvPicPr>
          <p:nvPr/>
        </p:nvPicPr>
        <p:blipFill>
          <a:blip r:embed="rId8"/>
          <a:stretch>
            <a:fillRect/>
          </a:stretch>
        </p:blipFill>
        <p:spPr>
          <a:xfrm>
            <a:off x="8827" y="1102308"/>
            <a:ext cx="12192000" cy="4740456"/>
          </a:xfrm>
          <a:prstGeom prst="rect">
            <a:avLst/>
          </a:prstGeom>
        </p:spPr>
      </p:pic>
    </p:spTree>
    <p:extLst>
      <p:ext uri="{BB962C8B-B14F-4D97-AF65-F5344CB8AC3E}">
        <p14:creationId xmlns:p14="http://schemas.microsoft.com/office/powerpoint/2010/main" val="444609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anim calcmode="lin" valueType="num">
                                      <p:cBhvr>
                                        <p:cTn id="8" dur="250" fill="hold"/>
                                        <p:tgtEl>
                                          <p:spTgt spid="31"/>
                                        </p:tgtEl>
                                        <p:attrNameLst>
                                          <p:attrName>ppt_x</p:attrName>
                                        </p:attrNameLst>
                                      </p:cBhvr>
                                      <p:tavLst>
                                        <p:tav tm="0">
                                          <p:val>
                                            <p:strVal val="#ppt_x"/>
                                          </p:val>
                                        </p:tav>
                                        <p:tav tm="100000">
                                          <p:val>
                                            <p:strVal val="#ppt_x"/>
                                          </p:val>
                                        </p:tav>
                                      </p:tavLst>
                                    </p:anim>
                                    <p:anim calcmode="lin" valueType="num">
                                      <p:cBhvr>
                                        <p:cTn id="9"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anim calcmode="lin" valueType="num">
                                      <p:cBhvr>
                                        <p:cTn id="15" dur="250" fill="hold"/>
                                        <p:tgtEl>
                                          <p:spTgt spid="2"/>
                                        </p:tgtEl>
                                        <p:attrNameLst>
                                          <p:attrName>ppt_x</p:attrName>
                                        </p:attrNameLst>
                                      </p:cBhvr>
                                      <p:tavLst>
                                        <p:tav tm="0">
                                          <p:val>
                                            <p:strVal val="#ppt_x"/>
                                          </p:val>
                                        </p:tav>
                                        <p:tav tm="100000">
                                          <p:val>
                                            <p:strVal val="#ppt_x"/>
                                          </p:val>
                                        </p:tav>
                                      </p:tavLst>
                                    </p:anim>
                                    <p:anim calcmode="lin" valueType="num">
                                      <p:cBhvr>
                                        <p:cTn id="16"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7CBC2-B65B-4067-E3A2-F0FDE71EE1C2}"/>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3AB60C86-7B3B-44BE-B980-D2DDDE6D66DD}"/>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A7D699F2-A543-8862-1FE6-5E2D2CBFA9CF}"/>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2F07E4B7-79F3-4CB9-A974-C99C3137FE5B}"/>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A96E7588-F14E-0815-7889-990339DCACB1}"/>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BE9452B5-0A05-0C41-B682-5C9F0CE1BAC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D6DD5A5B-E66B-AA69-41D2-A5386BA7C145}"/>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A4EE7B4B-854E-F56D-B49F-FB903E391DF7}"/>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156FBAEF-28CB-AF51-F150-9E2FC5ABD8A7}"/>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CAF722D0-9DF1-6305-9A54-4A99E5163960}"/>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0E744417-1F2D-47C8-707C-537F25A8C7A4}"/>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44C686CE-762D-A9CF-261D-012C768FF57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13C398EB-038F-B75B-26CF-EF50FBA7849E}"/>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CC15A967-7448-B214-37AF-ED755414401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8494447A-24BE-286C-F67C-5B5AD35594E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17AC49B9-112A-B34F-6633-4779D9A048DA}"/>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904DE0E9-E696-9732-C3F6-46F80A72AB07}"/>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E7E57668-4D21-E8C7-E17B-9312964A255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6FA75896-CF34-CCCD-4276-742374ABC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FBCFEE80-218C-988C-0AB1-405B6774C77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C75DCA38-9D90-68E2-2E50-7D2706C79EF8}"/>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4C54DEC9-86C5-7743-75B3-0901BEA3CD69}"/>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3AAAD835-F502-9F15-0701-9E1E229BC3E3}"/>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3A3C6030-0F1E-3353-0BAF-D327BFAD4279}"/>
                  </a:ext>
                </a:extLst>
              </p:cNvPr>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28">
              <a:extLst>
                <a:ext uri="{FF2B5EF4-FFF2-40B4-BE49-F238E27FC236}">
                  <a16:creationId xmlns:a16="http://schemas.microsoft.com/office/drawing/2014/main" id="{B434FE59-EFF0-AE70-788D-4398EDA46050}"/>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9729ABB1-F8FC-C20D-97EE-AC3F084389F9}"/>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94AC4FB3-8920-1D2A-CF2A-13343F4AEAE7}"/>
                  </a:ext>
                </a:extLst>
              </p:cNvPr>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graphicFrame>
        <p:nvGraphicFramePr>
          <p:cNvPr id="3" name="Table 2">
            <a:extLst>
              <a:ext uri="{FF2B5EF4-FFF2-40B4-BE49-F238E27FC236}">
                <a16:creationId xmlns:a16="http://schemas.microsoft.com/office/drawing/2014/main" id="{BF77F32A-06AB-08AB-E0AF-2BCB056EBBEE}"/>
              </a:ext>
            </a:extLst>
          </p:cNvPr>
          <p:cNvGraphicFramePr>
            <a:graphicFrameLocks noGrp="1"/>
          </p:cNvGraphicFramePr>
          <p:nvPr>
            <p:extLst>
              <p:ext uri="{D42A27DB-BD31-4B8C-83A1-F6EECF244321}">
                <p14:modId xmlns:p14="http://schemas.microsoft.com/office/powerpoint/2010/main" val="2266206643"/>
              </p:ext>
            </p:extLst>
          </p:nvPr>
        </p:nvGraphicFramePr>
        <p:xfrm>
          <a:off x="210142" y="1054877"/>
          <a:ext cx="11813366" cy="5159457"/>
        </p:xfrm>
        <a:graphic>
          <a:graphicData uri="http://schemas.openxmlformats.org/drawingml/2006/table">
            <a:tbl>
              <a:tblPr firstRow="1" bandRow="1">
                <a:tableStyleId>{21E4AEA4-8DFA-4A89-87EB-49C32662AFE0}</a:tableStyleId>
              </a:tblPr>
              <a:tblGrid>
                <a:gridCol w="5929401">
                  <a:extLst>
                    <a:ext uri="{9D8B030D-6E8A-4147-A177-3AD203B41FA5}">
                      <a16:colId xmlns:a16="http://schemas.microsoft.com/office/drawing/2014/main" val="1107397591"/>
                    </a:ext>
                  </a:extLst>
                </a:gridCol>
                <a:gridCol w="2180929">
                  <a:extLst>
                    <a:ext uri="{9D8B030D-6E8A-4147-A177-3AD203B41FA5}">
                      <a16:colId xmlns:a16="http://schemas.microsoft.com/office/drawing/2014/main" val="768201569"/>
                    </a:ext>
                  </a:extLst>
                </a:gridCol>
                <a:gridCol w="1465312">
                  <a:extLst>
                    <a:ext uri="{9D8B030D-6E8A-4147-A177-3AD203B41FA5}">
                      <a16:colId xmlns:a16="http://schemas.microsoft.com/office/drawing/2014/main" val="4153288039"/>
                    </a:ext>
                  </a:extLst>
                </a:gridCol>
                <a:gridCol w="2237724">
                  <a:extLst>
                    <a:ext uri="{9D8B030D-6E8A-4147-A177-3AD203B41FA5}">
                      <a16:colId xmlns:a16="http://schemas.microsoft.com/office/drawing/2014/main" val="19923620"/>
                    </a:ext>
                  </a:extLst>
                </a:gridCol>
              </a:tblGrid>
              <a:tr h="1321346">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000" dirty="0">
                          <a:latin typeface="Verdana Pro Cond Black" panose="020B0A06030504040204" pitchFamily="34" charset="0"/>
                        </a:rPr>
                        <a:t>Recorded in:</a:t>
                      </a:r>
                      <a:endParaRPr lang="en-US" sz="2000" dirty="0">
                        <a:latin typeface="Verdana Pro Cond Black" panose="020B0A06030504040204" pitchFamily="34" charset="0"/>
                        <a:cs typeface="Arial" panose="020B0604020202020204" pitchFamily="34" charset="0"/>
                      </a:endParaRPr>
                    </a:p>
                  </a:txBody>
                  <a:tcPr/>
                </a:tc>
                <a:tc>
                  <a:txBody>
                    <a:bodyPr/>
                    <a:lstStyle/>
                    <a:p>
                      <a:pPr algn="ctr"/>
                      <a:r>
                        <a:rPr lang="en-US" sz="2000" dirty="0">
                          <a:latin typeface="Verdana Pro Cond Black" panose="020B0A06030504040204" pitchFamily="34" charset="0"/>
                        </a:rPr>
                        <a:t>Reported in:</a:t>
                      </a:r>
                      <a:endParaRPr lang="en-US" sz="20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787857">
                <a:tc>
                  <a:txBody>
                    <a:bodyPr/>
                    <a:lstStyle/>
                    <a:p>
                      <a:pPr algn="just"/>
                      <a:endParaRPr lang="en-US" sz="3600" b="0" dirty="0">
                        <a:latin typeface="Arial" panose="020B0604020202020204" pitchFamily="34" charset="0"/>
                        <a:cs typeface="Arial" panose="020B0604020202020204" pitchFamily="34" charset="0"/>
                      </a:endParaRPr>
                    </a:p>
                    <a:p>
                      <a:pPr algn="just"/>
                      <a:endParaRPr lang="en-US" sz="3600" b="0" dirty="0">
                        <a:latin typeface="Arial" panose="020B0604020202020204" pitchFamily="34" charset="0"/>
                        <a:cs typeface="Arial" panose="020B0604020202020204" pitchFamily="34" charset="0"/>
                      </a:endParaRPr>
                    </a:p>
                    <a:p>
                      <a:pPr algn="just"/>
                      <a:endParaRPr lang="en-US" sz="3600" b="0" dirty="0">
                        <a:latin typeface="Arial" panose="020B0604020202020204" pitchFamily="34" charset="0"/>
                        <a:cs typeface="Arial" panose="020B0604020202020204" pitchFamily="34" charset="0"/>
                      </a:endParaRPr>
                    </a:p>
                    <a:p>
                      <a:pPr algn="just"/>
                      <a:r>
                        <a:rPr lang="en-US" sz="2800" b="0" dirty="0">
                          <a:latin typeface="Arial" panose="020B0604020202020204" pitchFamily="34" charset="0"/>
                          <a:cs typeface="Arial" panose="020B0604020202020204" pitchFamily="34" charset="0"/>
                        </a:rPr>
                        <a:t>VAT: (75,000/1.12) x 5% =  3,348.21</a:t>
                      </a:r>
                    </a:p>
                    <a:p>
                      <a:pPr algn="l"/>
                      <a:r>
                        <a:rPr lang="en-US" sz="2800" b="0" dirty="0">
                          <a:latin typeface="Arial" panose="020B0604020202020204" pitchFamily="34" charset="0"/>
                          <a:cs typeface="Arial" panose="020B0604020202020204" pitchFamily="34" charset="0"/>
                        </a:rPr>
                        <a:t>EWT:(75,000/1.12)x1% </a:t>
                      </a:r>
                      <a:r>
                        <a:rPr lang="en-US" sz="2800" b="0" u="sng" dirty="0">
                          <a:latin typeface="Arial" panose="020B0604020202020204" pitchFamily="34" charset="0"/>
                          <a:cs typeface="Arial" panose="020B0604020202020204" pitchFamily="34" charset="0"/>
                        </a:rPr>
                        <a:t>=      669.64</a:t>
                      </a:r>
                    </a:p>
                    <a:p>
                      <a:pPr algn="l"/>
                      <a:r>
                        <a:rPr lang="en-US" sz="2800" b="0" u="none" dirty="0">
                          <a:latin typeface="Arial" panose="020B0604020202020204" pitchFamily="34" charset="0"/>
                          <a:cs typeface="Arial" panose="020B0604020202020204" pitchFamily="34" charset="0"/>
                        </a:rPr>
                        <a:t> Net Amount Due          </a:t>
                      </a:r>
                      <a:r>
                        <a:rPr lang="en-US" sz="2800" b="1" u="sng" dirty="0">
                          <a:latin typeface="Arial" panose="020B0604020202020204" pitchFamily="34" charset="0"/>
                          <a:cs typeface="Arial" panose="020B0604020202020204" pitchFamily="34" charset="0"/>
                        </a:rPr>
                        <a:t>=P70,982.15 </a:t>
                      </a:r>
                    </a:p>
                  </a:txBody>
                  <a:tcPr/>
                </a:tc>
                <a:tc>
                  <a:txBody>
                    <a:bodyPr/>
                    <a:lstStyle/>
                    <a:p>
                      <a:pPr algn="ctr"/>
                      <a:r>
                        <a:rPr lang="en-US" sz="2400" dirty="0">
                          <a:latin typeface="Arial" panose="020B0604020202020204" pitchFamily="34" charset="0"/>
                          <a:cs typeface="Arial" panose="020B0604020202020204" pitchFamily="34" charset="0"/>
                        </a:rPr>
                        <a:t>Disbursement</a:t>
                      </a:r>
                    </a:p>
                  </a:txBody>
                  <a:tcPr/>
                </a:tc>
                <a:tc>
                  <a:txBody>
                    <a:bodyPr/>
                    <a:lstStyle/>
                    <a:p>
                      <a:pPr algn="ctr"/>
                      <a:r>
                        <a:rPr lang="en-US" sz="2700" dirty="0">
                          <a:latin typeface="Arial" panose="020B0604020202020204" pitchFamily="34" charset="0"/>
                          <a:cs typeface="Arial" panose="020B0604020202020204" pitchFamily="34" charset="0"/>
                        </a:rPr>
                        <a:t>RBCPB</a:t>
                      </a:r>
                    </a:p>
                    <a:p>
                      <a:pPr algn="ctr"/>
                      <a:r>
                        <a:rPr lang="en-US" sz="2700" dirty="0">
                          <a:latin typeface="Arial" panose="020B0604020202020204" pitchFamily="34" charset="0"/>
                          <a:cs typeface="Arial" panose="020B0604020202020204" pitchFamily="34" charset="0"/>
                        </a:rPr>
                        <a:t>RCB</a:t>
                      </a:r>
                    </a:p>
                  </a:txBody>
                  <a:tcPr/>
                </a:tc>
                <a:tc>
                  <a:txBody>
                    <a:bodyPr/>
                    <a:lstStyle/>
                    <a:p>
                      <a:pPr algn="ctr"/>
                      <a:r>
                        <a:rPr lang="en-US" sz="2700" dirty="0">
                          <a:latin typeface="Arial" panose="020B0604020202020204" pitchFamily="34" charset="0"/>
                          <a:cs typeface="Arial" panose="020B0604020202020204" pitchFamily="34" charset="0"/>
                        </a:rPr>
                        <a:t>QSRP/ASRP</a:t>
                      </a:r>
                    </a:p>
                    <a:p>
                      <a:pPr algn="ctr"/>
                      <a:r>
                        <a:rPr lang="en-US" sz="2700" dirty="0">
                          <a:latin typeface="Arial" panose="020B0604020202020204" pitchFamily="34" charset="0"/>
                          <a:cs typeface="Arial" panose="020B0604020202020204" pitchFamily="34" charset="0"/>
                        </a:rPr>
                        <a:t>SBCPB</a:t>
                      </a:r>
                    </a:p>
                    <a:p>
                      <a:pPr algn="ctr"/>
                      <a:r>
                        <a:rPr lang="en-US" sz="2700" dirty="0">
                          <a:latin typeface="Arial" panose="020B0604020202020204" pitchFamily="34" charset="0"/>
                          <a:cs typeface="Arial" panose="020B0604020202020204" pitchFamily="34" charset="0"/>
                        </a:rPr>
                        <a:t>SCBAA</a:t>
                      </a:r>
                    </a:p>
                    <a:p>
                      <a:pPr algn="ctr"/>
                      <a:endParaRPr lang="en-US" sz="2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38311"/>
                  </a:ext>
                </a:extLst>
              </a:tr>
            </a:tbl>
          </a:graphicData>
        </a:graphic>
      </p:graphicFrame>
      <p:pic>
        <p:nvPicPr>
          <p:cNvPr id="8" name="Picture 7">
            <a:extLst>
              <a:ext uri="{FF2B5EF4-FFF2-40B4-BE49-F238E27FC236}">
                <a16:creationId xmlns:a16="http://schemas.microsoft.com/office/drawing/2014/main" id="{0F6FCBF5-C07C-2AD2-D370-CBAAA2146BC3}"/>
              </a:ext>
            </a:extLst>
          </p:cNvPr>
          <p:cNvPicPr>
            <a:picLocks noChangeAspect="1"/>
          </p:cNvPicPr>
          <p:nvPr/>
        </p:nvPicPr>
        <p:blipFill>
          <a:blip r:embed="rId8"/>
          <a:stretch>
            <a:fillRect/>
          </a:stretch>
        </p:blipFill>
        <p:spPr>
          <a:xfrm>
            <a:off x="-8579" y="2348297"/>
            <a:ext cx="6151162" cy="1695687"/>
          </a:xfrm>
          <a:prstGeom prst="rect">
            <a:avLst/>
          </a:prstGeom>
        </p:spPr>
      </p:pic>
    </p:spTree>
    <p:extLst>
      <p:ext uri="{BB962C8B-B14F-4D97-AF65-F5344CB8AC3E}">
        <p14:creationId xmlns:p14="http://schemas.microsoft.com/office/powerpoint/2010/main" val="74619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CE9D4-50D4-FF6C-69FC-64F4152E7E30}"/>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7B730834-4DE6-8BA2-C63D-628321D0DA74}"/>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FA3D9882-A4F6-ED39-8D80-BFF8F1A78B49}"/>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87E33FBE-0C23-10B6-F7B2-A7AAC41A36E9}"/>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194F0524-656E-B9F2-CE09-5D7C56B20C2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2ED38045-14B7-ACAB-E3B8-37B43805C1FE}"/>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94F686EB-8B46-0272-2A79-9C96F5F9495A}"/>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3C469D28-8652-EAEB-EDF6-E096625D2000}"/>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E15A888A-0E47-1FD8-0F89-CD9B3BD90E8F}"/>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494D7ACD-46D8-A865-53A2-412B8ECDCF9B}"/>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79D66D6C-E64F-BADB-8A02-060D3A997A5D}"/>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54EA221F-77FB-ADB6-8280-AC4AEA82033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FB5BEFA1-DBA2-8482-46BF-DAA1D7C4DE6D}"/>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0A42FAA5-063F-D7EE-7643-F9F9A97E8992}"/>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998A0527-E077-F2F0-E096-08AF35D68B6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358C468B-8F97-ED37-7CD8-68B65C70EA7A}"/>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B9091679-0F5D-94C2-C250-1A89ED58D63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67527D63-8B09-E67D-038B-7364234037C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D320619A-7E4A-077E-9B3A-D51F79DF41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F0355770-E739-1482-9748-18D79B0B04CD}"/>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pic>
        <p:nvPicPr>
          <p:cNvPr id="5" name="Picture 4">
            <a:extLst>
              <a:ext uri="{FF2B5EF4-FFF2-40B4-BE49-F238E27FC236}">
                <a16:creationId xmlns:a16="http://schemas.microsoft.com/office/drawing/2014/main" id="{BC929DB1-706E-8824-86A4-5A7DFE11E218}"/>
              </a:ext>
            </a:extLst>
          </p:cNvPr>
          <p:cNvPicPr>
            <a:picLocks noChangeAspect="1"/>
          </p:cNvPicPr>
          <p:nvPr/>
        </p:nvPicPr>
        <p:blipFill>
          <a:blip r:embed="rId8"/>
          <a:stretch>
            <a:fillRect/>
          </a:stretch>
        </p:blipFill>
        <p:spPr>
          <a:xfrm>
            <a:off x="1601130" y="0"/>
            <a:ext cx="8989740" cy="6858000"/>
          </a:xfrm>
          <a:prstGeom prst="rect">
            <a:avLst/>
          </a:prstGeom>
        </p:spPr>
      </p:pic>
      <p:sp>
        <p:nvSpPr>
          <p:cNvPr id="6" name="Title 4">
            <a:extLst>
              <a:ext uri="{FF2B5EF4-FFF2-40B4-BE49-F238E27FC236}">
                <a16:creationId xmlns:a16="http://schemas.microsoft.com/office/drawing/2014/main" id="{FA3883FD-6B7B-680F-92CA-FCC472C2DEFE}"/>
              </a:ext>
            </a:extLst>
          </p:cNvPr>
          <p:cNvSpPr txBox="1">
            <a:spLocks/>
          </p:cNvSpPr>
          <p:nvPr/>
        </p:nvSpPr>
        <p:spPr>
          <a:xfrm>
            <a:off x="9318471" y="-23309"/>
            <a:ext cx="3422066" cy="659888"/>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My version:</a:t>
            </a:r>
          </a:p>
        </p:txBody>
      </p:sp>
    </p:spTree>
    <p:extLst>
      <p:ext uri="{BB962C8B-B14F-4D97-AF65-F5344CB8AC3E}">
        <p14:creationId xmlns:p14="http://schemas.microsoft.com/office/powerpoint/2010/main" val="3736344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BC768-358F-267F-947E-DD6D93F8332E}"/>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E0E49676-E831-3E7B-F7C2-D2124AAA48D0}"/>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6EAC0F41-7E0C-406F-0E9D-CB15839B3BDC}"/>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8B40DEA5-A934-FD63-4B02-21C31A13ED03}"/>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534917A7-4D38-AF13-02EF-D9BD456CC1A2}"/>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D8EBF254-6DE6-9CAC-6621-28998276910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738C6B39-9085-77ED-6A19-E212CB182FE1}"/>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610EE9D4-385E-3474-BDC8-74BBDF9F43F8}"/>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75D625E0-06ED-1D6F-2825-A08475F56E8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E54D030-86E9-B46A-B294-26B41ED6A2C4}"/>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795E78FA-1913-3ADF-EC78-5AC3D63695A4}"/>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BCB8C8DF-B124-FFDB-56FD-C3270058991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59C0926F-4FC3-A1FA-E1A6-86F4CA8E0F3D}"/>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EECC5111-CAF8-EA0E-6B14-4F75358286EC}"/>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12A9D19-F898-803F-9531-72AC46A1737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99EDABF9-B6F8-0655-2CAF-7E77CC4113AA}"/>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9A4A2380-17D0-6EFA-B7CB-4DE743CE09FC}"/>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26B56755-5D8A-5A55-8E29-2BE899408F1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E93071B4-CEC8-5D6F-1455-A5A827F0FC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8F0846C8-975F-D657-1E78-DBF7F4DF5EA8}"/>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pic>
        <p:nvPicPr>
          <p:cNvPr id="3" name="Picture 2">
            <a:extLst>
              <a:ext uri="{FF2B5EF4-FFF2-40B4-BE49-F238E27FC236}">
                <a16:creationId xmlns:a16="http://schemas.microsoft.com/office/drawing/2014/main" id="{322166A8-9B4E-6ECC-8C8D-03B99053C292}"/>
              </a:ext>
            </a:extLst>
          </p:cNvPr>
          <p:cNvPicPr>
            <a:picLocks noChangeAspect="1"/>
          </p:cNvPicPr>
          <p:nvPr/>
        </p:nvPicPr>
        <p:blipFill>
          <a:blip r:embed="rId8"/>
          <a:stretch>
            <a:fillRect/>
          </a:stretch>
        </p:blipFill>
        <p:spPr>
          <a:xfrm>
            <a:off x="134955" y="0"/>
            <a:ext cx="12057045" cy="6858000"/>
          </a:xfrm>
          <a:prstGeom prst="rect">
            <a:avLst/>
          </a:prstGeom>
        </p:spPr>
      </p:pic>
      <p:sp>
        <p:nvSpPr>
          <p:cNvPr id="6" name="Title 4">
            <a:extLst>
              <a:ext uri="{FF2B5EF4-FFF2-40B4-BE49-F238E27FC236}">
                <a16:creationId xmlns:a16="http://schemas.microsoft.com/office/drawing/2014/main" id="{0FCDF0A7-2CF2-BD07-D219-4E5A05A80648}"/>
              </a:ext>
            </a:extLst>
          </p:cNvPr>
          <p:cNvSpPr txBox="1">
            <a:spLocks/>
          </p:cNvSpPr>
          <p:nvPr/>
        </p:nvSpPr>
        <p:spPr>
          <a:xfrm>
            <a:off x="9202777" y="445909"/>
            <a:ext cx="3422066" cy="659888"/>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3600" b="1"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latin typeface="Franklin Gothic Demi Cond" panose="020B0706030402020204" pitchFamily="34" charset="0"/>
                <a:cs typeface="Times New Roman" panose="02020603050405020304" pitchFamily="18" charset="0"/>
              </a:rPr>
              <a:t>COA’s version</a:t>
            </a: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a:t>
            </a:r>
          </a:p>
        </p:txBody>
      </p:sp>
    </p:spTree>
    <p:extLst>
      <p:ext uri="{BB962C8B-B14F-4D97-AF65-F5344CB8AC3E}">
        <p14:creationId xmlns:p14="http://schemas.microsoft.com/office/powerpoint/2010/main" val="403682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4BFC1-22EE-0CED-39E1-7ED2C52C08A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354210B-C67C-4F3A-601D-1F6564C572C9}"/>
              </a:ext>
            </a:extLst>
          </p:cNvPr>
          <p:cNvPicPr>
            <a:picLocks noChangeAspect="1"/>
          </p:cNvPicPr>
          <p:nvPr/>
        </p:nvPicPr>
        <p:blipFill>
          <a:blip r:embed="rId2"/>
          <a:stretch>
            <a:fillRect/>
          </a:stretch>
        </p:blipFill>
        <p:spPr>
          <a:xfrm>
            <a:off x="0" y="3895536"/>
            <a:ext cx="12192000" cy="2962464"/>
          </a:xfrm>
          <a:prstGeom prst="rect">
            <a:avLst/>
          </a:prstGeom>
        </p:spPr>
      </p:pic>
      <p:pic>
        <p:nvPicPr>
          <p:cNvPr id="9" name="Picture 8">
            <a:extLst>
              <a:ext uri="{FF2B5EF4-FFF2-40B4-BE49-F238E27FC236}">
                <a16:creationId xmlns:a16="http://schemas.microsoft.com/office/drawing/2014/main" id="{99837B93-3579-B7DE-EC0F-DE427517662F}"/>
              </a:ext>
            </a:extLst>
          </p:cNvPr>
          <p:cNvPicPr>
            <a:picLocks noChangeAspect="1"/>
          </p:cNvPicPr>
          <p:nvPr/>
        </p:nvPicPr>
        <p:blipFill>
          <a:blip r:embed="rId3"/>
          <a:stretch>
            <a:fillRect/>
          </a:stretch>
        </p:blipFill>
        <p:spPr>
          <a:xfrm>
            <a:off x="0" y="588598"/>
            <a:ext cx="12192000" cy="2955893"/>
          </a:xfrm>
          <a:prstGeom prst="rect">
            <a:avLst/>
          </a:prstGeom>
        </p:spPr>
      </p:pic>
      <p:sp>
        <p:nvSpPr>
          <p:cNvPr id="31" name="Title 4">
            <a:extLst>
              <a:ext uri="{FF2B5EF4-FFF2-40B4-BE49-F238E27FC236}">
                <a16:creationId xmlns:a16="http://schemas.microsoft.com/office/drawing/2014/main" id="{26BE77D8-FDFF-A3C1-285D-DF5D40F8A321}"/>
              </a:ext>
            </a:extLst>
          </p:cNvPr>
          <p:cNvSpPr txBox="1">
            <a:spLocks/>
          </p:cNvSpPr>
          <p:nvPr/>
        </p:nvSpPr>
        <p:spPr>
          <a:xfrm>
            <a:off x="2891220" y="-61721"/>
            <a:ext cx="7587273" cy="569660"/>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recorded in the RCB?</a:t>
            </a:r>
          </a:p>
        </p:txBody>
      </p:sp>
      <p:sp>
        <p:nvSpPr>
          <p:cNvPr id="5" name="Title 4">
            <a:extLst>
              <a:ext uri="{FF2B5EF4-FFF2-40B4-BE49-F238E27FC236}">
                <a16:creationId xmlns:a16="http://schemas.microsoft.com/office/drawing/2014/main" id="{ED3A7680-8F99-241A-1963-48329B4050EF}"/>
              </a:ext>
            </a:extLst>
          </p:cNvPr>
          <p:cNvSpPr txBox="1">
            <a:spLocks/>
          </p:cNvSpPr>
          <p:nvPr/>
        </p:nvSpPr>
        <p:spPr>
          <a:xfrm>
            <a:off x="7313069" y="223109"/>
            <a:ext cx="7587273" cy="659888"/>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My version:</a:t>
            </a:r>
          </a:p>
        </p:txBody>
      </p:sp>
      <p:sp>
        <p:nvSpPr>
          <p:cNvPr id="6" name="Title 4">
            <a:extLst>
              <a:ext uri="{FF2B5EF4-FFF2-40B4-BE49-F238E27FC236}">
                <a16:creationId xmlns:a16="http://schemas.microsoft.com/office/drawing/2014/main" id="{24B3BC2C-7EFC-81C9-0E41-1BF9393A3BD2}"/>
              </a:ext>
            </a:extLst>
          </p:cNvPr>
          <p:cNvSpPr txBox="1">
            <a:spLocks/>
          </p:cNvSpPr>
          <p:nvPr/>
        </p:nvSpPr>
        <p:spPr>
          <a:xfrm>
            <a:off x="7120173" y="3831017"/>
            <a:ext cx="7587273" cy="659888"/>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COA’s version</a:t>
            </a:r>
          </a:p>
        </p:txBody>
      </p:sp>
    </p:spTree>
    <p:extLst>
      <p:ext uri="{BB962C8B-B14F-4D97-AF65-F5344CB8AC3E}">
        <p14:creationId xmlns:p14="http://schemas.microsoft.com/office/powerpoint/2010/main" val="145525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CF79-C624-77CF-02B9-761E78DDC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4D3A5-5504-0DE7-03A7-39BCE3E44BCC}"/>
              </a:ext>
            </a:extLst>
          </p:cNvPr>
          <p:cNvSpPr>
            <a:spLocks noGrp="1"/>
          </p:cNvSpPr>
          <p:nvPr>
            <p:ph type="title"/>
          </p:nvPr>
        </p:nvSpPr>
        <p:spPr/>
        <p:txBody>
          <a:bodyPr>
            <a:normAutofit/>
          </a:bodyPr>
          <a:lstStyle/>
          <a:p>
            <a:r>
              <a:rPr lang="en-US" sz="4800" b="1" dirty="0"/>
              <a:t>No. 4</a:t>
            </a:r>
          </a:p>
        </p:txBody>
      </p:sp>
      <p:sp>
        <p:nvSpPr>
          <p:cNvPr id="3" name="Content Placeholder 2">
            <a:extLst>
              <a:ext uri="{FF2B5EF4-FFF2-40B4-BE49-F238E27FC236}">
                <a16:creationId xmlns:a16="http://schemas.microsoft.com/office/drawing/2014/main" id="{7C76FA4B-0C63-CADB-624A-739A501F1CDF}"/>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constitute all cash paid out during a given period in currency (cash) or by check? It may also mean the settlement of government payables by cash or check. Payments shall be made on duly approved Disbursement Voucher (DV).</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Disbursement/Payment </a:t>
            </a:r>
          </a:p>
        </p:txBody>
      </p:sp>
      <p:grpSp>
        <p:nvGrpSpPr>
          <p:cNvPr id="22" name="Group 21">
            <a:extLst>
              <a:ext uri="{FF2B5EF4-FFF2-40B4-BE49-F238E27FC236}">
                <a16:creationId xmlns:a16="http://schemas.microsoft.com/office/drawing/2014/main" id="{4BCE28FE-51C1-4F6A-70AF-E3F9D60456F1}"/>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0A0EA5B9-BDC9-6113-CAD1-C06275ABBE14}"/>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0A8D6A6A-832B-E2B6-F964-5F354934CAD3}"/>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27F25AC4-58DD-903F-8FF4-25F07775CFAD}"/>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17E80138-92D3-67CE-1DA7-5661AFA62EDD}"/>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F189E69D-715E-693B-02C5-EAE70A8A2682}"/>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C718EE6C-8B97-E5F7-02A8-00D265F07617}"/>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15CF4D9B-E8B4-04BB-1ACF-2C496EC0662D}"/>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72E561E6-F060-31F2-C650-13C696AA87D6}"/>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E4282E11-A5CF-36D9-6262-FC0AFD33CB6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C2BCE397-355F-5BD3-D6CA-09955692505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822DA7A0-A8E4-8A11-F56B-FA4FDFC23BAA}"/>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42BB87FD-CC6D-AA04-63FF-5CFC689FE35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B3EAFEF8-EC87-0BD3-4C7E-D068205E353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8F8B02D8-16B9-D4D5-65C7-29EEEB7960D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27F04BEE-F790-A4EF-8E57-5E0DF8651CFE}"/>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50380D23-12C3-FFED-E7FB-6DE274BAD2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70BB9ABB-589B-7F28-6C3E-D69D9EE84734}"/>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00179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25B98-0BE2-CDFD-19C8-010F8B9FB223}"/>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3D88B7C7-5934-C4C5-A46F-ABB9FEABE522}"/>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SBCPB?</a:t>
            </a:r>
          </a:p>
        </p:txBody>
      </p:sp>
      <p:grpSp>
        <p:nvGrpSpPr>
          <p:cNvPr id="15" name="Group 14">
            <a:extLst>
              <a:ext uri="{FF2B5EF4-FFF2-40B4-BE49-F238E27FC236}">
                <a16:creationId xmlns:a16="http://schemas.microsoft.com/office/drawing/2014/main" id="{C7722E82-63B8-30B3-412A-3E774ED31FD7}"/>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DDFBD3F2-A5CE-5EDE-3905-E014F04D6231}"/>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5E14E234-62DE-EA64-3274-589C8772514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F349A6EC-9256-3886-5084-3681A33135E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EDEC325B-72AC-6CA6-5550-DA33561FB571}"/>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2AB32E8E-3ECC-E927-2418-3EA8BE8978B7}"/>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91A366BE-4C8D-9240-88CA-9C5E8A732DD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E3D171A9-9A92-0F55-3BA0-3EAF62824A41}"/>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8CA1BAA8-10D5-91B6-9E07-A04EEFB5617B}"/>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A3F63D86-BC37-86A7-DFD8-0876D60AB58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7D220C9B-4393-19A8-67A5-80FA9CBB7F62}"/>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7D428547-3EA4-73C6-C021-E908AEB132BC}"/>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89F146AA-5F73-EC1B-30B7-2A5DA0DBFFD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B7068DDC-D221-2427-7986-49F5D024C96C}"/>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EF9BC81C-5267-04D8-9CC2-351543F7CA3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CC0FF642-5334-FDC7-87DD-2FB2520D71DA}"/>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FECA137F-E776-AA71-87EA-2BCB9849F7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7344350F-DF14-DE8F-1499-45B08896D46D}"/>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pic>
        <p:nvPicPr>
          <p:cNvPr id="4" name="Picture 3">
            <a:extLst>
              <a:ext uri="{FF2B5EF4-FFF2-40B4-BE49-F238E27FC236}">
                <a16:creationId xmlns:a16="http://schemas.microsoft.com/office/drawing/2014/main" id="{B5556FAA-3A8C-3042-26C8-125575352151}"/>
              </a:ext>
            </a:extLst>
          </p:cNvPr>
          <p:cNvPicPr>
            <a:picLocks noChangeAspect="1"/>
          </p:cNvPicPr>
          <p:nvPr/>
        </p:nvPicPr>
        <p:blipFill>
          <a:blip r:embed="rId8"/>
          <a:stretch>
            <a:fillRect/>
          </a:stretch>
        </p:blipFill>
        <p:spPr>
          <a:xfrm>
            <a:off x="8827" y="775853"/>
            <a:ext cx="12192000" cy="4339093"/>
          </a:xfrm>
          <a:prstGeom prst="rect">
            <a:avLst/>
          </a:prstGeom>
        </p:spPr>
      </p:pic>
    </p:spTree>
    <p:extLst>
      <p:ext uri="{BB962C8B-B14F-4D97-AF65-F5344CB8AC3E}">
        <p14:creationId xmlns:p14="http://schemas.microsoft.com/office/powerpoint/2010/main" val="530214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5DF6A-6A18-6353-5E48-059386A8DD12}"/>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D5ACAA27-1E8D-1840-79F4-67FDAF841AC0}"/>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SCBAA?</a:t>
            </a:r>
          </a:p>
        </p:txBody>
      </p:sp>
      <p:grpSp>
        <p:nvGrpSpPr>
          <p:cNvPr id="15" name="Group 14">
            <a:extLst>
              <a:ext uri="{FF2B5EF4-FFF2-40B4-BE49-F238E27FC236}">
                <a16:creationId xmlns:a16="http://schemas.microsoft.com/office/drawing/2014/main" id="{F47A6292-BAC3-4CB6-E754-98A6FF7BF01C}"/>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040A919C-E76F-1888-BE1F-6E405C15F934}"/>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230F0A0F-520B-4016-AE04-CF7E92431217}"/>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31E74FF3-DF95-8BBC-4816-ECBB4182C485}"/>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956AA8FC-AFEE-DD2E-C3C7-6CD4F2E8844C}"/>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689EC98C-DC35-361E-17B3-67671D9036BA}"/>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0340F555-0DF3-5AEA-29D5-74694B2271C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60D32CEB-868C-9412-7F8C-F9031A0294B1}"/>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DD78DB92-3932-AEB8-3154-00ACD4F21DD3}"/>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E4BFA7BD-B8D7-79C8-328B-60C9ED01AE8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0EE357F0-0AC1-BF3C-A203-FCAC842B2031}"/>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35602E19-3070-4CD2-67A0-DDC3E4961243}"/>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C162EDB5-8B71-549F-44CD-3A35D6A44F3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FF6C7887-D098-5D1F-4423-08631EB69FC8}"/>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7C00C49C-AB84-2DB1-3B1B-8B625F0F7F77}"/>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208D99D-D183-5E9C-C165-64B509EC0F2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BFD2B0C4-BC9B-345E-0C64-F70B01DBE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BCD5ECD1-08AB-0608-0639-05FAE808F2C7}"/>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148141BD-0A7D-3205-224E-91DD590992E7}"/>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Cash advance of SK Treasurer for the monthly honoraria of SK Officials with an amount of P1,000 per official. (9 officials)</a:t>
                      </a:r>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89474402-7465-F661-B723-526E3F8B0D4B}"/>
              </a:ext>
            </a:extLst>
          </p:cNvPr>
          <p:cNvPicPr>
            <a:picLocks noChangeAspect="1"/>
          </p:cNvPicPr>
          <p:nvPr/>
        </p:nvPicPr>
        <p:blipFill>
          <a:blip r:embed="rId8"/>
          <a:stretch>
            <a:fillRect/>
          </a:stretch>
        </p:blipFill>
        <p:spPr>
          <a:xfrm>
            <a:off x="250512" y="0"/>
            <a:ext cx="11838149" cy="6858000"/>
          </a:xfrm>
          <a:prstGeom prst="rect">
            <a:avLst/>
          </a:prstGeom>
        </p:spPr>
      </p:pic>
    </p:spTree>
    <p:extLst>
      <p:ext uri="{BB962C8B-B14F-4D97-AF65-F5344CB8AC3E}">
        <p14:creationId xmlns:p14="http://schemas.microsoft.com/office/powerpoint/2010/main" val="3808387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anim calcmode="lin" valueType="num">
                                      <p:cBhvr>
                                        <p:cTn id="8" dur="250" fill="hold"/>
                                        <p:tgtEl>
                                          <p:spTgt spid="31"/>
                                        </p:tgtEl>
                                        <p:attrNameLst>
                                          <p:attrName>ppt_x</p:attrName>
                                        </p:attrNameLst>
                                      </p:cBhvr>
                                      <p:tavLst>
                                        <p:tav tm="0">
                                          <p:val>
                                            <p:strVal val="#ppt_x"/>
                                          </p:val>
                                        </p:tav>
                                        <p:tav tm="100000">
                                          <p:val>
                                            <p:strVal val="#ppt_x"/>
                                          </p:val>
                                        </p:tav>
                                      </p:tavLst>
                                    </p:anim>
                                    <p:anim calcmode="lin" valueType="num">
                                      <p:cBhvr>
                                        <p:cTn id="9"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anim calcmode="lin" valueType="num">
                                      <p:cBhvr>
                                        <p:cTn id="15" dur="250" fill="hold"/>
                                        <p:tgtEl>
                                          <p:spTgt spid="2"/>
                                        </p:tgtEl>
                                        <p:attrNameLst>
                                          <p:attrName>ppt_x</p:attrName>
                                        </p:attrNameLst>
                                      </p:cBhvr>
                                      <p:tavLst>
                                        <p:tav tm="0">
                                          <p:val>
                                            <p:strVal val="#ppt_x"/>
                                          </p:val>
                                        </p:tav>
                                        <p:tav tm="100000">
                                          <p:val>
                                            <p:strVal val="#ppt_x"/>
                                          </p:val>
                                        </p:tav>
                                      </p:tavLst>
                                    </p:anim>
                                    <p:anim calcmode="lin" valueType="num">
                                      <p:cBhvr>
                                        <p:cTn id="16"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1EF38-001F-D4AA-6610-C16C7555A375}"/>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A3A368D7-0EBA-8D27-EC27-00550067D65A}"/>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QSRP?</a:t>
            </a:r>
          </a:p>
        </p:txBody>
      </p:sp>
      <p:grpSp>
        <p:nvGrpSpPr>
          <p:cNvPr id="15" name="Group 14">
            <a:extLst>
              <a:ext uri="{FF2B5EF4-FFF2-40B4-BE49-F238E27FC236}">
                <a16:creationId xmlns:a16="http://schemas.microsoft.com/office/drawing/2014/main" id="{B3F63FA7-8AB0-08B4-E7AD-056B5E639925}"/>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C38148E9-C4E4-B2E8-3682-1912973BA307}"/>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DB656AD5-22D0-8451-B8A9-680767C7968B}"/>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DF1DC9B1-E08B-BFD1-C68C-30CFC163DEA5}"/>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542DEE8A-5ACF-862D-217C-20287DF08169}"/>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C1216002-47BB-CB5F-46C7-1AD5B7861377}"/>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CEE8AF1E-D797-6544-0726-953050C11217}"/>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BEAE4BED-54AA-EDFE-58DE-89E911F16031}"/>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228E31FB-4AB1-9802-47C3-B1AC849BEFF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AD5BA22B-9022-C787-A337-C36F7FE7F82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45591FD9-9040-E574-3F69-772B4F43F4DC}"/>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3A8FE90C-B590-A397-1F29-1CB417A0CBD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72C6FD22-53EC-CC67-2BEB-79C9A7087AC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A080200B-A59E-9F3E-2F25-7FC70D90C8EC}"/>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21E616DC-08B3-8F2B-B741-BAE37A06BC38}"/>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9A8ADBFA-495A-3C62-1DC6-1111024FEEF3}"/>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4F800907-65DB-DFD9-436C-39A5F3B1E0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2B3E4E17-B3F2-B70B-C7B0-0D202540174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2FA5F580-4744-4C88-0EFA-F9E165E8E7B4}"/>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Cash advance of SK Treasurer for the monthly honoraria of SK Officials with an amount of P1,000 per official. (9 officials)</a:t>
                      </a:r>
                    </a:p>
                  </a:txBody>
                  <a:tcPr/>
                </a:tc>
                <a:extLst>
                  <a:ext uri="{0D108BD9-81ED-4DB2-BD59-A6C34878D82A}">
                    <a16:rowId xmlns:a16="http://schemas.microsoft.com/office/drawing/2014/main" val="3743565548"/>
                  </a:ext>
                </a:extLst>
              </a:tr>
            </a:tbl>
          </a:graphicData>
        </a:graphic>
      </p:graphicFrame>
      <p:pic>
        <p:nvPicPr>
          <p:cNvPr id="7" name="Picture 6">
            <a:extLst>
              <a:ext uri="{FF2B5EF4-FFF2-40B4-BE49-F238E27FC236}">
                <a16:creationId xmlns:a16="http://schemas.microsoft.com/office/drawing/2014/main" id="{D9643C04-5318-7EC9-17AF-62621B925007}"/>
              </a:ext>
            </a:extLst>
          </p:cNvPr>
          <p:cNvPicPr>
            <a:picLocks noChangeAspect="1"/>
          </p:cNvPicPr>
          <p:nvPr/>
        </p:nvPicPr>
        <p:blipFill>
          <a:blip r:embed="rId8"/>
          <a:stretch>
            <a:fillRect/>
          </a:stretch>
        </p:blipFill>
        <p:spPr>
          <a:xfrm>
            <a:off x="2714802" y="0"/>
            <a:ext cx="6606168" cy="6858000"/>
          </a:xfrm>
          <a:prstGeom prst="rect">
            <a:avLst/>
          </a:prstGeom>
        </p:spPr>
      </p:pic>
    </p:spTree>
    <p:extLst>
      <p:ext uri="{BB962C8B-B14F-4D97-AF65-F5344CB8AC3E}">
        <p14:creationId xmlns:p14="http://schemas.microsoft.com/office/powerpoint/2010/main" val="4237014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SUPPLIES AND MATERIALS</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DDD5C10-6271-4C71-A327-455E51ED1FD2}"/>
              </a:ext>
            </a:extLst>
          </p:cNvPr>
          <p:cNvPicPr>
            <a:picLocks noChangeAspect="1"/>
          </p:cNvPicPr>
          <p:nvPr/>
        </p:nvPicPr>
        <p:blipFill>
          <a:blip r:embed="rId2"/>
          <a:stretch>
            <a:fillRect/>
          </a:stretch>
        </p:blipFill>
        <p:spPr>
          <a:xfrm>
            <a:off x="1177363" y="1904999"/>
            <a:ext cx="10154025" cy="4841755"/>
          </a:xfrm>
          <a:prstGeom prst="rect">
            <a:avLst/>
          </a:prstGeom>
        </p:spPr>
      </p:pic>
    </p:spTree>
    <p:extLst>
      <p:ext uri="{BB962C8B-B14F-4D97-AF65-F5344CB8AC3E}">
        <p14:creationId xmlns:p14="http://schemas.microsoft.com/office/powerpoint/2010/main" val="17844306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SUPPLIES AND MATERIALS</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77516DA-4F3A-41FD-B02F-E98D67B38E8E}"/>
              </a:ext>
            </a:extLst>
          </p:cNvPr>
          <p:cNvPicPr>
            <a:picLocks noChangeAspect="1"/>
          </p:cNvPicPr>
          <p:nvPr/>
        </p:nvPicPr>
        <p:blipFill>
          <a:blip r:embed="rId2"/>
          <a:stretch>
            <a:fillRect/>
          </a:stretch>
        </p:blipFill>
        <p:spPr>
          <a:xfrm>
            <a:off x="1250086" y="1852705"/>
            <a:ext cx="9925914" cy="4702543"/>
          </a:xfrm>
          <a:prstGeom prst="rect">
            <a:avLst/>
          </a:prstGeom>
        </p:spPr>
      </p:pic>
    </p:spTree>
    <p:extLst>
      <p:ext uri="{BB962C8B-B14F-4D97-AF65-F5344CB8AC3E}">
        <p14:creationId xmlns:p14="http://schemas.microsoft.com/office/powerpoint/2010/main" val="23422821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SUPPLIES AND MATERIALS</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AFED25-2F39-4653-BC4E-969E82874B53}"/>
              </a:ext>
            </a:extLst>
          </p:cNvPr>
          <p:cNvPicPr>
            <a:picLocks noChangeAspect="1"/>
          </p:cNvPicPr>
          <p:nvPr/>
        </p:nvPicPr>
        <p:blipFill>
          <a:blip r:embed="rId2"/>
          <a:stretch>
            <a:fillRect/>
          </a:stretch>
        </p:blipFill>
        <p:spPr>
          <a:xfrm>
            <a:off x="1186523" y="1905000"/>
            <a:ext cx="10702887" cy="4782671"/>
          </a:xfrm>
          <a:prstGeom prst="rect">
            <a:avLst/>
          </a:prstGeom>
        </p:spPr>
      </p:pic>
    </p:spTree>
    <p:extLst>
      <p:ext uri="{BB962C8B-B14F-4D97-AF65-F5344CB8AC3E}">
        <p14:creationId xmlns:p14="http://schemas.microsoft.com/office/powerpoint/2010/main" val="39174605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SUPPLIES AND MATERIALS</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550C48E-A2CE-4103-80BF-8D14A0EB451F}"/>
              </a:ext>
            </a:extLst>
          </p:cNvPr>
          <p:cNvPicPr>
            <a:picLocks noChangeAspect="1"/>
          </p:cNvPicPr>
          <p:nvPr/>
        </p:nvPicPr>
        <p:blipFill>
          <a:blip r:embed="rId2"/>
          <a:stretch>
            <a:fillRect/>
          </a:stretch>
        </p:blipFill>
        <p:spPr>
          <a:xfrm>
            <a:off x="460189" y="2194466"/>
            <a:ext cx="11162316" cy="4357632"/>
          </a:xfrm>
          <a:prstGeom prst="rect">
            <a:avLst/>
          </a:prstGeom>
        </p:spPr>
      </p:pic>
    </p:spTree>
    <p:extLst>
      <p:ext uri="{BB962C8B-B14F-4D97-AF65-F5344CB8AC3E}">
        <p14:creationId xmlns:p14="http://schemas.microsoft.com/office/powerpoint/2010/main" val="39989757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SUPPLIES AND MATERIALS</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0F689FA-4AB6-4ED4-AE11-26CC51123821}"/>
              </a:ext>
            </a:extLst>
          </p:cNvPr>
          <p:cNvPicPr>
            <a:picLocks noChangeAspect="1"/>
          </p:cNvPicPr>
          <p:nvPr/>
        </p:nvPicPr>
        <p:blipFill>
          <a:blip r:embed="rId2"/>
          <a:stretch>
            <a:fillRect/>
          </a:stretch>
        </p:blipFill>
        <p:spPr>
          <a:xfrm>
            <a:off x="150284" y="2600229"/>
            <a:ext cx="11785042" cy="3198992"/>
          </a:xfrm>
          <a:prstGeom prst="rect">
            <a:avLst/>
          </a:prstGeom>
        </p:spPr>
      </p:pic>
    </p:spTree>
    <p:extLst>
      <p:ext uri="{BB962C8B-B14F-4D97-AF65-F5344CB8AC3E}">
        <p14:creationId xmlns:p14="http://schemas.microsoft.com/office/powerpoint/2010/main" val="15239460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SUPPLIES AND MATERIALS</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2C0E1C5C-0D1C-4CFF-A6ED-0B25E96F27EF}"/>
              </a:ext>
            </a:extLst>
          </p:cNvPr>
          <p:cNvPicPr>
            <a:picLocks noChangeAspect="1"/>
          </p:cNvPicPr>
          <p:nvPr/>
        </p:nvPicPr>
        <p:blipFill>
          <a:blip r:embed="rId2"/>
          <a:stretch>
            <a:fillRect/>
          </a:stretch>
        </p:blipFill>
        <p:spPr>
          <a:xfrm>
            <a:off x="1092342" y="1905000"/>
            <a:ext cx="10566400" cy="4912938"/>
          </a:xfrm>
          <a:prstGeom prst="rect">
            <a:avLst/>
          </a:prstGeom>
        </p:spPr>
      </p:pic>
    </p:spTree>
    <p:extLst>
      <p:ext uri="{BB962C8B-B14F-4D97-AF65-F5344CB8AC3E}">
        <p14:creationId xmlns:p14="http://schemas.microsoft.com/office/powerpoint/2010/main" val="698911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SUPPLIES AND MATERIALS</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3E0B217-FE92-4CF4-8EEE-50DCA5BB25C1}"/>
              </a:ext>
            </a:extLst>
          </p:cNvPr>
          <p:cNvPicPr>
            <a:picLocks noChangeAspect="1"/>
          </p:cNvPicPr>
          <p:nvPr/>
        </p:nvPicPr>
        <p:blipFill>
          <a:blip r:embed="rId2"/>
          <a:stretch>
            <a:fillRect/>
          </a:stretch>
        </p:blipFill>
        <p:spPr>
          <a:xfrm>
            <a:off x="1181778" y="1933389"/>
            <a:ext cx="10257367" cy="4581348"/>
          </a:xfrm>
          <a:prstGeom prst="rect">
            <a:avLst/>
          </a:prstGeom>
        </p:spPr>
      </p:pic>
    </p:spTree>
    <p:extLst>
      <p:ext uri="{BB962C8B-B14F-4D97-AF65-F5344CB8AC3E}">
        <p14:creationId xmlns:p14="http://schemas.microsoft.com/office/powerpoint/2010/main" val="387512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0976D-313F-43F8-8E71-B643C3C2BD19}"/>
              </a:ext>
            </a:extLst>
          </p:cNvPr>
          <p:cNvSpPr>
            <a:spLocks noGrp="1"/>
          </p:cNvSpPr>
          <p:nvPr>
            <p:ph idx="1"/>
          </p:nvPr>
        </p:nvSpPr>
        <p:spPr>
          <a:xfrm>
            <a:off x="1017143" y="1560423"/>
            <a:ext cx="10315574" cy="2961131"/>
          </a:xfrm>
        </p:spPr>
        <p:txBody>
          <a:bodyPr>
            <a:noAutofit/>
          </a:bodyPr>
          <a:lstStyle/>
          <a:p>
            <a:pPr marL="0" indent="0" algn="just">
              <a:lnSpc>
                <a:spcPct val="100000"/>
              </a:lnSpc>
              <a:buNone/>
              <a:tabLst>
                <a:tab pos="6858000" algn="l"/>
              </a:tabLst>
            </a:pPr>
            <a:r>
              <a:rPr lang="en-US" sz="4400" b="1" dirty="0">
                <a:ln w="13462">
                  <a:solidFill>
                    <a:schemeClr val="accent6">
                      <a:lumMod val="75000"/>
                    </a:schemeClr>
                  </a:solidFill>
                  <a:prstDash val="solid"/>
                </a:ln>
                <a:solidFill>
                  <a:schemeClr val="tx1">
                    <a:lumMod val="85000"/>
                    <a:lumOff val="15000"/>
                  </a:schemeClr>
                </a:solidFill>
                <a:latin typeface="Verdana" panose="020B0604030504040204" pitchFamily="34" charset="0"/>
                <a:ea typeface="Verdana" panose="020B0604030504040204" pitchFamily="34" charset="0"/>
              </a:rPr>
              <a:t>What refers to the original budget adjusted for transfers, allocations and other authorized changes applicable to the budget period?</a:t>
            </a:r>
          </a:p>
        </p:txBody>
      </p:sp>
      <p:sp>
        <p:nvSpPr>
          <p:cNvPr id="5" name="Title 4"/>
          <p:cNvSpPr>
            <a:spLocks noGrp="1"/>
          </p:cNvSpPr>
          <p:nvPr>
            <p:ph type="title"/>
          </p:nvPr>
        </p:nvSpPr>
        <p:spPr>
          <a:xfrm>
            <a:off x="1437436" y="38102"/>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Q5</a:t>
            </a:r>
          </a:p>
        </p:txBody>
      </p:sp>
      <p:grpSp>
        <p:nvGrpSpPr>
          <p:cNvPr id="8" name="Group 7">
            <a:extLst>
              <a:ext uri="{FF2B5EF4-FFF2-40B4-BE49-F238E27FC236}">
                <a16:creationId xmlns:a16="http://schemas.microsoft.com/office/drawing/2014/main" id="{928058C8-4FA5-1ED3-F7AF-F9F7B05E3BB0}"/>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4BBC2071-B167-654D-0EB8-65F9B5E6BE26}"/>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34B2795B-0A70-40B2-F652-2821D33E902F}"/>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38D72316-4584-E466-B661-C823150F007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D915CC53-CEBC-6C32-3583-931CA2031BEA}"/>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6DF9974F-7EAF-D60D-51E5-70BC56008D2C}"/>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70ACAF8C-90A1-9B58-6F34-5563F50375F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7991DD27-FE7F-09CA-589C-D85E694BC5DE}"/>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D461D791-6761-678B-4AE3-436C29BA69A7}"/>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7000727B-128E-9EC9-CF74-53C5CAFD931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CBC68F18-97BA-570F-D0BA-811DBE9ABEE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BC0CCE20-4515-5DD3-DD91-0E442BC4C08D}"/>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6097F83A-62AE-2F2A-EA12-2A24CF90597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49202746-3DAD-E6CD-3FF0-A3C1B2C9D27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634643B5-65A5-B472-1C3E-9A6E6F39DCD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6">
                <a:extLst>
                  <a:ext uri="{FF2B5EF4-FFF2-40B4-BE49-F238E27FC236}">
                    <a16:creationId xmlns:a16="http://schemas.microsoft.com/office/drawing/2014/main" id="{807D273F-B78E-8724-04A9-A34BA00862F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 name="Picture 4">
              <a:extLst>
                <a:ext uri="{FF2B5EF4-FFF2-40B4-BE49-F238E27FC236}">
                  <a16:creationId xmlns:a16="http://schemas.microsoft.com/office/drawing/2014/main" id="{225091C5-7422-665A-869E-3DCE7D41F2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91B3193C-C794-57FC-1E3E-E5EE62FA4077}"/>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56057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PROPERTY &amp; EQUIPMENT</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2ACD2C7-33CD-4698-BC11-338DD6F799B4}"/>
              </a:ext>
            </a:extLst>
          </p:cNvPr>
          <p:cNvPicPr>
            <a:picLocks noChangeAspect="1"/>
          </p:cNvPicPr>
          <p:nvPr/>
        </p:nvPicPr>
        <p:blipFill>
          <a:blip r:embed="rId2"/>
          <a:stretch>
            <a:fillRect/>
          </a:stretch>
        </p:blipFill>
        <p:spPr>
          <a:xfrm>
            <a:off x="1117601" y="2128133"/>
            <a:ext cx="10755958" cy="4422079"/>
          </a:xfrm>
          <a:prstGeom prst="rect">
            <a:avLst/>
          </a:prstGeom>
        </p:spPr>
      </p:pic>
    </p:spTree>
    <p:extLst>
      <p:ext uri="{BB962C8B-B14F-4D97-AF65-F5344CB8AC3E}">
        <p14:creationId xmlns:p14="http://schemas.microsoft.com/office/powerpoint/2010/main" val="409527495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PROPERTY &amp; EQUIPMENT</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38B74D-1CFB-407C-BEDC-CDD98658E66D}"/>
              </a:ext>
            </a:extLst>
          </p:cNvPr>
          <p:cNvPicPr>
            <a:picLocks noChangeAspect="1"/>
          </p:cNvPicPr>
          <p:nvPr/>
        </p:nvPicPr>
        <p:blipFill>
          <a:blip r:embed="rId2"/>
          <a:stretch>
            <a:fillRect/>
          </a:stretch>
        </p:blipFill>
        <p:spPr>
          <a:xfrm>
            <a:off x="292847" y="2099033"/>
            <a:ext cx="11666071" cy="4714143"/>
          </a:xfrm>
          <a:prstGeom prst="rect">
            <a:avLst/>
          </a:prstGeom>
        </p:spPr>
      </p:pic>
    </p:spTree>
    <p:extLst>
      <p:ext uri="{BB962C8B-B14F-4D97-AF65-F5344CB8AC3E}">
        <p14:creationId xmlns:p14="http://schemas.microsoft.com/office/powerpoint/2010/main" val="41330909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PROPERTY &amp; EQUIPMENT</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0ABC855-A91C-4953-8E3E-2FC93AD37480}"/>
              </a:ext>
            </a:extLst>
          </p:cNvPr>
          <p:cNvPicPr>
            <a:picLocks noChangeAspect="1"/>
          </p:cNvPicPr>
          <p:nvPr/>
        </p:nvPicPr>
        <p:blipFill>
          <a:blip r:embed="rId2"/>
          <a:stretch>
            <a:fillRect/>
          </a:stretch>
        </p:blipFill>
        <p:spPr>
          <a:xfrm>
            <a:off x="203200" y="1962020"/>
            <a:ext cx="11791576" cy="4524636"/>
          </a:xfrm>
          <a:prstGeom prst="rect">
            <a:avLst/>
          </a:prstGeom>
        </p:spPr>
      </p:pic>
    </p:spTree>
    <p:extLst>
      <p:ext uri="{BB962C8B-B14F-4D97-AF65-F5344CB8AC3E}">
        <p14:creationId xmlns:p14="http://schemas.microsoft.com/office/powerpoint/2010/main" val="29362698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PROPERTY &amp; EQUIPMENT</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4DDA719-1A7A-4A5C-9525-CDE7E33A8A34}"/>
              </a:ext>
            </a:extLst>
          </p:cNvPr>
          <p:cNvPicPr>
            <a:picLocks noChangeAspect="1"/>
          </p:cNvPicPr>
          <p:nvPr/>
        </p:nvPicPr>
        <p:blipFill>
          <a:blip r:embed="rId2"/>
          <a:stretch>
            <a:fillRect/>
          </a:stretch>
        </p:blipFill>
        <p:spPr>
          <a:xfrm>
            <a:off x="667198" y="1921490"/>
            <a:ext cx="10980944" cy="4682510"/>
          </a:xfrm>
          <a:prstGeom prst="rect">
            <a:avLst/>
          </a:prstGeom>
        </p:spPr>
      </p:pic>
    </p:spTree>
    <p:extLst>
      <p:ext uri="{BB962C8B-B14F-4D97-AF65-F5344CB8AC3E}">
        <p14:creationId xmlns:p14="http://schemas.microsoft.com/office/powerpoint/2010/main" val="38149908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PROPERTY &amp; EQUIPMENT</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98F2F8A-D499-41D3-9800-BC9F82091C0C}"/>
              </a:ext>
            </a:extLst>
          </p:cNvPr>
          <p:cNvPicPr>
            <a:picLocks noChangeAspect="1"/>
          </p:cNvPicPr>
          <p:nvPr/>
        </p:nvPicPr>
        <p:blipFill>
          <a:blip r:embed="rId2"/>
          <a:stretch>
            <a:fillRect/>
          </a:stretch>
        </p:blipFill>
        <p:spPr>
          <a:xfrm>
            <a:off x="197223" y="1905000"/>
            <a:ext cx="11797553" cy="4271682"/>
          </a:xfrm>
          <a:prstGeom prst="rect">
            <a:avLst/>
          </a:prstGeom>
        </p:spPr>
      </p:pic>
      <p:pic>
        <p:nvPicPr>
          <p:cNvPr id="8" name="Picture 7">
            <a:extLst>
              <a:ext uri="{FF2B5EF4-FFF2-40B4-BE49-F238E27FC236}">
                <a16:creationId xmlns:a16="http://schemas.microsoft.com/office/drawing/2014/main" id="{B8DC6B2D-7E96-4F3D-9D31-90142778F494}"/>
              </a:ext>
            </a:extLst>
          </p:cNvPr>
          <p:cNvPicPr>
            <a:picLocks noChangeAspect="1"/>
          </p:cNvPicPr>
          <p:nvPr/>
        </p:nvPicPr>
        <p:blipFill>
          <a:blip r:embed="rId3"/>
          <a:stretch>
            <a:fillRect/>
          </a:stretch>
        </p:blipFill>
        <p:spPr>
          <a:xfrm>
            <a:off x="197223" y="6016648"/>
            <a:ext cx="11618259" cy="715846"/>
          </a:xfrm>
          <a:prstGeom prst="rect">
            <a:avLst/>
          </a:prstGeom>
        </p:spPr>
      </p:pic>
    </p:spTree>
    <p:extLst>
      <p:ext uri="{BB962C8B-B14F-4D97-AF65-F5344CB8AC3E}">
        <p14:creationId xmlns:p14="http://schemas.microsoft.com/office/powerpoint/2010/main" val="28222518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DAE9-8D93-4EBD-8F63-4FD47690C5E8}"/>
              </a:ext>
            </a:extLst>
          </p:cNvPr>
          <p:cNvSpPr>
            <a:spLocks noGrp="1"/>
          </p:cNvSpPr>
          <p:nvPr>
            <p:ph type="title"/>
          </p:nvPr>
        </p:nvSpPr>
        <p:spPr/>
        <p:txBody>
          <a:bodyPr/>
          <a:lstStyle/>
          <a:p>
            <a:r>
              <a:rPr lang="en-US" dirty="0"/>
              <a:t>POLICIES FOR PROPERTY &amp; EQUIPMENT</a:t>
            </a:r>
          </a:p>
        </p:txBody>
      </p:sp>
      <p:sp>
        <p:nvSpPr>
          <p:cNvPr id="3" name="Content Placeholder 2">
            <a:extLst>
              <a:ext uri="{FF2B5EF4-FFF2-40B4-BE49-F238E27FC236}">
                <a16:creationId xmlns:a16="http://schemas.microsoft.com/office/drawing/2014/main" id="{16ADF98D-01FC-4D72-BB32-41D4AD6EEF8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80EE38-A1E2-4845-8B11-3CA0DF6351E4}"/>
              </a:ext>
            </a:extLst>
          </p:cNvPr>
          <p:cNvPicPr>
            <a:picLocks noChangeAspect="1"/>
          </p:cNvPicPr>
          <p:nvPr/>
        </p:nvPicPr>
        <p:blipFill>
          <a:blip r:embed="rId2"/>
          <a:stretch>
            <a:fillRect/>
          </a:stretch>
        </p:blipFill>
        <p:spPr>
          <a:xfrm>
            <a:off x="203200" y="2187006"/>
            <a:ext cx="11845365" cy="4253024"/>
          </a:xfrm>
          <a:prstGeom prst="rect">
            <a:avLst/>
          </a:prstGeom>
        </p:spPr>
      </p:pic>
    </p:spTree>
    <p:extLst>
      <p:ext uri="{BB962C8B-B14F-4D97-AF65-F5344CB8AC3E}">
        <p14:creationId xmlns:p14="http://schemas.microsoft.com/office/powerpoint/2010/main" val="31080080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20"/>
            <a:ext cx="12192000" cy="6861720"/>
          </a:xfrm>
          <a:prstGeom prst="rect">
            <a:avLst/>
          </a:prstGeom>
        </p:spPr>
      </p:pic>
      <p:sp>
        <p:nvSpPr>
          <p:cNvPr id="2" name="Rectangle 1"/>
          <p:cNvSpPr/>
          <p:nvPr/>
        </p:nvSpPr>
        <p:spPr>
          <a:xfrm>
            <a:off x="-1" y="1"/>
            <a:ext cx="12192001" cy="6858000"/>
          </a:xfrm>
          <a:prstGeom prst="rect">
            <a:avLst/>
          </a:prstGeom>
          <a:solidFill>
            <a:srgbClr val="24496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p:cNvSpPr/>
          <p:nvPr/>
        </p:nvSpPr>
        <p:spPr>
          <a:xfrm>
            <a:off x="-2" y="-3721"/>
            <a:ext cx="12192001" cy="6858000"/>
          </a:xfrm>
          <a:prstGeom prst="rect">
            <a:avLst/>
          </a:prstGeom>
          <a:gradFill>
            <a:gsLst>
              <a:gs pos="18000">
                <a:srgbClr val="24496E">
                  <a:shade val="30000"/>
                  <a:satMod val="115000"/>
                  <a:alpha val="30000"/>
                </a:srgbClr>
              </a:gs>
              <a:gs pos="79000">
                <a:srgbClr val="24496E">
                  <a:shade val="67500"/>
                  <a:satMod val="115000"/>
                </a:srgbClr>
              </a:gs>
              <a:gs pos="100000">
                <a:srgbClr val="24496E">
                  <a:shade val="100000"/>
                  <a:satMod val="115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9" name="Group 8"/>
          <p:cNvGrpSpPr/>
          <p:nvPr/>
        </p:nvGrpSpPr>
        <p:grpSpPr>
          <a:xfrm>
            <a:off x="638828" y="751562"/>
            <a:ext cx="10915238" cy="5010411"/>
            <a:chOff x="491495" y="291232"/>
            <a:chExt cx="11209903" cy="6275538"/>
          </a:xfrm>
          <a:solidFill>
            <a:schemeClr val="bg1">
              <a:lumMod val="85000"/>
            </a:schemeClr>
          </a:solidFill>
        </p:grpSpPr>
        <p:sp>
          <p:nvSpPr>
            <p:cNvPr id="3" name="Rectangle 2"/>
            <p:cNvSpPr/>
            <p:nvPr/>
          </p:nvSpPr>
          <p:spPr>
            <a:xfrm>
              <a:off x="491496" y="291232"/>
              <a:ext cx="109753" cy="6275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Rectangle 3"/>
            <p:cNvSpPr/>
            <p:nvPr/>
          </p:nvSpPr>
          <p:spPr>
            <a:xfrm>
              <a:off x="11591644" y="291232"/>
              <a:ext cx="109753" cy="62755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Rectangle 5"/>
            <p:cNvSpPr/>
            <p:nvPr/>
          </p:nvSpPr>
          <p:spPr>
            <a:xfrm rot="16200000">
              <a:off x="6041570" y="-5258843"/>
              <a:ext cx="109753" cy="112099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p:cNvSpPr/>
            <p:nvPr/>
          </p:nvSpPr>
          <p:spPr>
            <a:xfrm rot="16200000">
              <a:off x="2611602" y="4343323"/>
              <a:ext cx="103340" cy="43435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p:cNvSpPr/>
            <p:nvPr/>
          </p:nvSpPr>
          <p:spPr>
            <a:xfrm rot="16200000">
              <a:off x="9368197" y="4343323"/>
              <a:ext cx="103340" cy="43435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11" name="Title 1"/>
          <p:cNvSpPr txBox="1">
            <a:spLocks/>
          </p:cNvSpPr>
          <p:nvPr/>
        </p:nvSpPr>
        <p:spPr>
          <a:xfrm>
            <a:off x="2997199" y="2018146"/>
            <a:ext cx="6197600" cy="163945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PH" sz="6000" b="1" dirty="0">
                <a:gradFill flip="none" rotWithShape="1">
                  <a:gsLst>
                    <a:gs pos="0">
                      <a:srgbClr val="FFC000"/>
                    </a:gs>
                    <a:gs pos="74000">
                      <a:schemeClr val="accent4">
                        <a:lumMod val="40000"/>
                        <a:lumOff val="60000"/>
                      </a:schemeClr>
                    </a:gs>
                    <a:gs pos="83000">
                      <a:schemeClr val="accent4">
                        <a:lumMod val="20000"/>
                        <a:lumOff val="80000"/>
                      </a:schemeClr>
                    </a:gs>
                    <a:gs pos="100000">
                      <a:schemeClr val="bg1">
                        <a:lumMod val="95000"/>
                      </a:schemeClr>
                    </a:gs>
                  </a:gsLst>
                  <a:lin ang="13500000" scaled="1"/>
                  <a:tileRect/>
                </a:gradFill>
                <a:latin typeface="Franklin Gothic Heavy" panose="020B0903020102020204" pitchFamily="34" charset="0"/>
                <a:ea typeface="Gadugi" panose="020B0502040204020203" pitchFamily="34" charset="0"/>
                <a:cs typeface="Arial" panose="020B0604020202020204" pitchFamily="34" charset="0"/>
              </a:rPr>
              <a:t>THANK YOU</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206" y="4144276"/>
            <a:ext cx="2345348" cy="2345348"/>
          </a:xfrm>
          <a:prstGeom prst="rect">
            <a:avLst/>
          </a:prstGeom>
        </p:spPr>
      </p:pic>
    </p:spTree>
    <p:extLst>
      <p:ext uri="{BB962C8B-B14F-4D97-AF65-F5344CB8AC3E}">
        <p14:creationId xmlns:p14="http://schemas.microsoft.com/office/powerpoint/2010/main" val="705848069"/>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0495C-6A0A-2AA5-0714-33AF70428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25758-F4E2-6B83-6C1B-80AFA1BE1A0B}"/>
              </a:ext>
            </a:extLst>
          </p:cNvPr>
          <p:cNvSpPr>
            <a:spLocks noGrp="1"/>
          </p:cNvSpPr>
          <p:nvPr>
            <p:ph type="title"/>
          </p:nvPr>
        </p:nvSpPr>
        <p:spPr/>
        <p:txBody>
          <a:bodyPr>
            <a:normAutofit/>
          </a:bodyPr>
          <a:lstStyle/>
          <a:p>
            <a:r>
              <a:rPr lang="en-US" sz="4800" b="1" dirty="0"/>
              <a:t>No. 5</a:t>
            </a:r>
          </a:p>
        </p:txBody>
      </p:sp>
      <p:sp>
        <p:nvSpPr>
          <p:cNvPr id="3" name="Content Placeholder 2">
            <a:extLst>
              <a:ext uri="{FF2B5EF4-FFF2-40B4-BE49-F238E27FC236}">
                <a16:creationId xmlns:a16="http://schemas.microsoft.com/office/drawing/2014/main" id="{92E817CD-729B-844C-67D9-123185DD5A28}"/>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refers to the original budget adjusted for transfers, allocations and other authorized changes applicable to the budget period?</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Final Budget</a:t>
            </a:r>
          </a:p>
        </p:txBody>
      </p:sp>
      <p:grpSp>
        <p:nvGrpSpPr>
          <p:cNvPr id="22" name="Group 21">
            <a:extLst>
              <a:ext uri="{FF2B5EF4-FFF2-40B4-BE49-F238E27FC236}">
                <a16:creationId xmlns:a16="http://schemas.microsoft.com/office/drawing/2014/main" id="{EA027044-C6A7-BAB3-036E-0D82A3C439B3}"/>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162F81F8-0896-740A-9369-480451D1FA83}"/>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64480FF4-5F53-9961-B3EA-886187012619}"/>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CFB0C697-CA53-5137-6D99-47DB1E598E51}"/>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2E131A73-110E-6930-4B53-9DCDE113D6A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AEBCAD0F-F7EA-3E04-FC48-400BF51EB2C3}"/>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3C6B466C-84C1-AC2E-47D4-0E1167E8445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B300D717-09D5-A57A-1B7C-5F1EC2A24A86}"/>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CBB28FD2-E734-CB46-0F5B-A7ACCD6A554D}"/>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C32C657E-0B52-27E5-9778-24FC89A28C9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4852E074-020E-7EB1-CECB-089DECE5ABF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B5202206-8F58-92BC-F74D-F8E803257557}"/>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FD58AEB2-FBF9-BE40-7F4F-B44E530433C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A594D777-AC8C-C350-5494-22BC72A68A3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43F0642E-1438-8E9D-DAA8-C161E9AC64F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934C9B08-ED7B-C5F6-F98B-EADF9595095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B1B46447-0AD9-668B-2B34-D526ABEBF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81FF2801-A465-2C7C-96F7-E68B8360328E}"/>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98512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0976D-313F-43F8-8E71-B643C3C2BD19}"/>
              </a:ext>
            </a:extLst>
          </p:cNvPr>
          <p:cNvSpPr>
            <a:spLocks noGrp="1"/>
          </p:cNvSpPr>
          <p:nvPr>
            <p:ph idx="1"/>
          </p:nvPr>
        </p:nvSpPr>
        <p:spPr>
          <a:xfrm>
            <a:off x="1319582" y="1586485"/>
            <a:ext cx="9629775" cy="2993607"/>
          </a:xfrm>
        </p:spPr>
        <p:txBody>
          <a:bodyPr>
            <a:noAutofit/>
          </a:bodyPr>
          <a:lstStyle/>
          <a:p>
            <a:pPr marL="0" indent="0" algn="just">
              <a:lnSpc>
                <a:spcPct val="100000"/>
              </a:lnSpc>
              <a:buNone/>
              <a:tabLst>
                <a:tab pos="6858000" algn="l"/>
              </a:tabLst>
            </a:pPr>
            <a:r>
              <a:rPr lang="en-US" sz="54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What refers to  the initial approved budget for the budget period?</a:t>
            </a:r>
          </a:p>
        </p:txBody>
      </p:sp>
      <p:sp>
        <p:nvSpPr>
          <p:cNvPr id="5" name="Title 4"/>
          <p:cNvSpPr>
            <a:spLocks noGrp="1"/>
          </p:cNvSpPr>
          <p:nvPr>
            <p:ph type="title"/>
          </p:nvPr>
        </p:nvSpPr>
        <p:spPr>
          <a:xfrm>
            <a:off x="1437436" y="38102"/>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Q6</a:t>
            </a:r>
          </a:p>
        </p:txBody>
      </p:sp>
      <p:grpSp>
        <p:nvGrpSpPr>
          <p:cNvPr id="10" name="Group 9">
            <a:extLst>
              <a:ext uri="{FF2B5EF4-FFF2-40B4-BE49-F238E27FC236}">
                <a16:creationId xmlns:a16="http://schemas.microsoft.com/office/drawing/2014/main" id="{7750E5FF-24CC-0199-B41A-ADBBCF44320E}"/>
              </a:ext>
            </a:extLst>
          </p:cNvPr>
          <p:cNvGrpSpPr/>
          <p:nvPr/>
        </p:nvGrpSpPr>
        <p:grpSpPr>
          <a:xfrm>
            <a:off x="450301" y="5730924"/>
            <a:ext cx="11335150" cy="1076139"/>
            <a:chOff x="450301" y="5730924"/>
            <a:chExt cx="11335150" cy="1076139"/>
          </a:xfrm>
        </p:grpSpPr>
        <p:grpSp>
          <p:nvGrpSpPr>
            <p:cNvPr id="11" name="Group 10">
              <a:extLst>
                <a:ext uri="{FF2B5EF4-FFF2-40B4-BE49-F238E27FC236}">
                  <a16:creationId xmlns:a16="http://schemas.microsoft.com/office/drawing/2014/main" id="{A5EEB351-A289-68EA-BAD0-BFD0CBB5179E}"/>
                </a:ext>
              </a:extLst>
            </p:cNvPr>
            <p:cNvGrpSpPr/>
            <p:nvPr/>
          </p:nvGrpSpPr>
          <p:grpSpPr>
            <a:xfrm>
              <a:off x="2577549" y="6103000"/>
              <a:ext cx="9207902" cy="613450"/>
              <a:chOff x="-468024" y="6200865"/>
              <a:chExt cx="8857925" cy="613450"/>
            </a:xfrm>
          </p:grpSpPr>
          <p:grpSp>
            <p:nvGrpSpPr>
              <p:cNvPr id="14" name="Group 2">
                <a:extLst>
                  <a:ext uri="{FF2B5EF4-FFF2-40B4-BE49-F238E27FC236}">
                    <a16:creationId xmlns:a16="http://schemas.microsoft.com/office/drawing/2014/main" id="{5AC61AE9-8B79-8710-6DCD-FD91BBF118FF}"/>
                  </a:ext>
                </a:extLst>
              </p:cNvPr>
              <p:cNvGrpSpPr/>
              <p:nvPr/>
            </p:nvGrpSpPr>
            <p:grpSpPr>
              <a:xfrm>
                <a:off x="-468024" y="6290055"/>
                <a:ext cx="3716810" cy="454406"/>
                <a:chOff x="0" y="0"/>
                <a:chExt cx="4986220" cy="609600"/>
              </a:xfrm>
            </p:grpSpPr>
            <p:sp>
              <p:nvSpPr>
                <p:cNvPr id="26" name="Freeform 3">
                  <a:extLst>
                    <a:ext uri="{FF2B5EF4-FFF2-40B4-BE49-F238E27FC236}">
                      <a16:creationId xmlns:a16="http://schemas.microsoft.com/office/drawing/2014/main" id="{97DCE8BD-DC83-63CB-EEC7-3A960E8A1A2E}"/>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7" name="TextBox 4">
                  <a:extLst>
                    <a:ext uri="{FF2B5EF4-FFF2-40B4-BE49-F238E27FC236}">
                      <a16:creationId xmlns:a16="http://schemas.microsoft.com/office/drawing/2014/main" id="{21BA9C26-08F1-B276-FC99-1B1913701DC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5">
                <a:extLst>
                  <a:ext uri="{FF2B5EF4-FFF2-40B4-BE49-F238E27FC236}">
                    <a16:creationId xmlns:a16="http://schemas.microsoft.com/office/drawing/2014/main" id="{A5DEC039-AF2E-DC6E-7086-89C0CE3309B8}"/>
                  </a:ext>
                </a:extLst>
              </p:cNvPr>
              <p:cNvGrpSpPr/>
              <p:nvPr/>
            </p:nvGrpSpPr>
            <p:grpSpPr>
              <a:xfrm>
                <a:off x="4126103" y="6327079"/>
                <a:ext cx="3334737" cy="454406"/>
                <a:chOff x="0" y="0"/>
                <a:chExt cx="4473657" cy="609600"/>
              </a:xfrm>
            </p:grpSpPr>
            <p:sp>
              <p:nvSpPr>
                <p:cNvPr id="24" name="Freeform 6">
                  <a:extLst>
                    <a:ext uri="{FF2B5EF4-FFF2-40B4-BE49-F238E27FC236}">
                      <a16:creationId xmlns:a16="http://schemas.microsoft.com/office/drawing/2014/main" id="{50CD2187-E680-E1BD-116C-8DEDED641A7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5" name="TextBox 7">
                  <a:extLst>
                    <a:ext uri="{FF2B5EF4-FFF2-40B4-BE49-F238E27FC236}">
                      <a16:creationId xmlns:a16="http://schemas.microsoft.com/office/drawing/2014/main" id="{06BCCD96-EB6E-05FA-E981-AB2D217BCCC9}"/>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6" name="Group 8">
                <a:extLst>
                  <a:ext uri="{FF2B5EF4-FFF2-40B4-BE49-F238E27FC236}">
                    <a16:creationId xmlns:a16="http://schemas.microsoft.com/office/drawing/2014/main" id="{F1A314FF-D3D7-9B45-C5DE-11DF3A9A54FE}"/>
                  </a:ext>
                </a:extLst>
              </p:cNvPr>
              <p:cNvGrpSpPr/>
              <p:nvPr/>
            </p:nvGrpSpPr>
            <p:grpSpPr>
              <a:xfrm>
                <a:off x="3160933" y="6200865"/>
                <a:ext cx="1025657" cy="604386"/>
                <a:chOff x="0" y="0"/>
                <a:chExt cx="1034505" cy="609600"/>
              </a:xfrm>
            </p:grpSpPr>
            <p:sp>
              <p:nvSpPr>
                <p:cNvPr id="22" name="Freeform 9">
                  <a:extLst>
                    <a:ext uri="{FF2B5EF4-FFF2-40B4-BE49-F238E27FC236}">
                      <a16:creationId xmlns:a16="http://schemas.microsoft.com/office/drawing/2014/main" id="{70063453-47D8-4B09-A5CE-69E866E0012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3" name="TextBox 10">
                  <a:extLst>
                    <a:ext uri="{FF2B5EF4-FFF2-40B4-BE49-F238E27FC236}">
                      <a16:creationId xmlns:a16="http://schemas.microsoft.com/office/drawing/2014/main" id="{4C67368D-5A1E-2519-4B39-5C26C1D3628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1">
                <a:extLst>
                  <a:ext uri="{FF2B5EF4-FFF2-40B4-BE49-F238E27FC236}">
                    <a16:creationId xmlns:a16="http://schemas.microsoft.com/office/drawing/2014/main" id="{634E9833-260B-69F6-DA30-60B090CBE5C8}"/>
                  </a:ext>
                </a:extLst>
              </p:cNvPr>
              <p:cNvGrpSpPr/>
              <p:nvPr/>
            </p:nvGrpSpPr>
            <p:grpSpPr>
              <a:xfrm>
                <a:off x="7364244" y="6209929"/>
                <a:ext cx="1025657" cy="604386"/>
                <a:chOff x="0" y="0"/>
                <a:chExt cx="1034505" cy="609600"/>
              </a:xfrm>
            </p:grpSpPr>
            <p:sp>
              <p:nvSpPr>
                <p:cNvPr id="20" name="Freeform 12">
                  <a:extLst>
                    <a:ext uri="{FF2B5EF4-FFF2-40B4-BE49-F238E27FC236}">
                      <a16:creationId xmlns:a16="http://schemas.microsoft.com/office/drawing/2014/main" id="{896B9C47-07C6-F322-AE7C-26D1EF9D419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3">
                  <a:extLst>
                    <a:ext uri="{FF2B5EF4-FFF2-40B4-BE49-F238E27FC236}">
                      <a16:creationId xmlns:a16="http://schemas.microsoft.com/office/drawing/2014/main" id="{48F997A0-F715-0948-8305-8026E617E9D2}"/>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Freeform 14">
                <a:extLst>
                  <a:ext uri="{FF2B5EF4-FFF2-40B4-BE49-F238E27FC236}">
                    <a16:creationId xmlns:a16="http://schemas.microsoft.com/office/drawing/2014/main" id="{8E2201D2-8692-D95C-18AE-9B4408341C3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26">
                <a:extLst>
                  <a:ext uri="{FF2B5EF4-FFF2-40B4-BE49-F238E27FC236}">
                    <a16:creationId xmlns:a16="http://schemas.microsoft.com/office/drawing/2014/main" id="{66C8CB14-946E-AD3F-3F92-5F91E3D080FB}"/>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2" name="Picture 4">
              <a:extLst>
                <a:ext uri="{FF2B5EF4-FFF2-40B4-BE49-F238E27FC236}">
                  <a16:creationId xmlns:a16="http://schemas.microsoft.com/office/drawing/2014/main" id="{65CD3FA8-C88A-E2AE-3832-C938C46889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Placeholder 3">
              <a:extLst>
                <a:ext uri="{FF2B5EF4-FFF2-40B4-BE49-F238E27FC236}">
                  <a16:creationId xmlns:a16="http://schemas.microsoft.com/office/drawing/2014/main" id="{F0EF070B-5769-8944-D328-BE1C02EC4082}"/>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18783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B0123-BB65-0E42-069B-57151BCBB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553B18-59CB-E97D-FBE9-19216E686D99}"/>
              </a:ext>
            </a:extLst>
          </p:cNvPr>
          <p:cNvSpPr>
            <a:spLocks noGrp="1"/>
          </p:cNvSpPr>
          <p:nvPr>
            <p:ph type="title"/>
          </p:nvPr>
        </p:nvSpPr>
        <p:spPr/>
        <p:txBody>
          <a:bodyPr>
            <a:normAutofit/>
          </a:bodyPr>
          <a:lstStyle/>
          <a:p>
            <a:r>
              <a:rPr lang="en-US" sz="4800" b="1" dirty="0"/>
              <a:t>No. 6</a:t>
            </a:r>
          </a:p>
        </p:txBody>
      </p:sp>
      <p:sp>
        <p:nvSpPr>
          <p:cNvPr id="3" name="Content Placeholder 2">
            <a:extLst>
              <a:ext uri="{FF2B5EF4-FFF2-40B4-BE49-F238E27FC236}">
                <a16:creationId xmlns:a16="http://schemas.microsoft.com/office/drawing/2014/main" id="{C3CA88BA-A547-CDF0-316E-8A8187893099}"/>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refers to  the initial approved budget for the budget period?</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Original Budget</a:t>
            </a:r>
          </a:p>
        </p:txBody>
      </p:sp>
      <p:grpSp>
        <p:nvGrpSpPr>
          <p:cNvPr id="22" name="Group 21">
            <a:extLst>
              <a:ext uri="{FF2B5EF4-FFF2-40B4-BE49-F238E27FC236}">
                <a16:creationId xmlns:a16="http://schemas.microsoft.com/office/drawing/2014/main" id="{7FCF6940-339B-0E1B-BFF8-88531605E678}"/>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C03971E1-46DE-84B1-DA3D-F0442FD4BD87}"/>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94E340DF-4453-5C51-BC5E-831BB0DBF041}"/>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C7DBE972-C42E-05B7-3F38-3BA7CA49B1FB}"/>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4F0541F9-C5A2-7CB6-6210-902C2460B09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8706FFF5-7499-BFBE-7F1C-8FE8C80BFC22}"/>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6B23D964-0545-3602-367D-C2958A2BD41B}"/>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794CEB42-B50E-8460-E297-9D766541C0CA}"/>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0A362122-88DD-0CB7-57EE-83A37C46E1F0}"/>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886BA043-6394-3931-B120-0258448A46B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C7D41268-B029-AF63-EBB4-F78B4FC4910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AC33EA9C-A63B-F031-E056-BEFD2093955D}"/>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76045C81-8802-8AAE-6B19-A16D5C4BF1E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0C5F3926-81BE-FD4F-12F3-DC69EE85CC4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CDDD50BA-F527-2DC1-7F4A-0CEDBD85F846}"/>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36854FEC-7B02-2D30-A4BD-CB2A00D0227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D1990776-CB05-19F2-3188-41C4941010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DA2E912B-3846-557F-E05E-69828A17DDE4}"/>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421033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0976D-313F-43F8-8E71-B643C3C2BD19}"/>
              </a:ext>
            </a:extLst>
          </p:cNvPr>
          <p:cNvSpPr>
            <a:spLocks noGrp="1"/>
          </p:cNvSpPr>
          <p:nvPr>
            <p:ph idx="1"/>
          </p:nvPr>
        </p:nvSpPr>
        <p:spPr>
          <a:xfrm>
            <a:off x="1141689" y="1738355"/>
            <a:ext cx="10421188" cy="3302983"/>
          </a:xfrm>
        </p:spPr>
        <p:txBody>
          <a:bodyPr>
            <a:noAutofit/>
          </a:bodyPr>
          <a:lstStyle/>
          <a:p>
            <a:pPr marL="0" indent="0" algn="just">
              <a:lnSpc>
                <a:spcPct val="100000"/>
              </a:lnSpc>
              <a:buNone/>
              <a:tabLst>
                <a:tab pos="6858000" algn="l"/>
              </a:tabLst>
            </a:pPr>
            <a:r>
              <a:rPr lang="en-US" sz="48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What constitute all collections during a given period in cash, in check and/or direct deposit to the SK bank account?</a:t>
            </a:r>
          </a:p>
        </p:txBody>
      </p:sp>
      <p:sp>
        <p:nvSpPr>
          <p:cNvPr id="5" name="Title 4"/>
          <p:cNvSpPr>
            <a:spLocks noGrp="1"/>
          </p:cNvSpPr>
          <p:nvPr>
            <p:ph type="title"/>
          </p:nvPr>
        </p:nvSpPr>
        <p:spPr>
          <a:xfrm>
            <a:off x="1437436" y="38102"/>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Q7</a:t>
            </a:r>
          </a:p>
        </p:txBody>
      </p:sp>
      <p:grpSp>
        <p:nvGrpSpPr>
          <p:cNvPr id="8" name="Group 7">
            <a:extLst>
              <a:ext uri="{FF2B5EF4-FFF2-40B4-BE49-F238E27FC236}">
                <a16:creationId xmlns:a16="http://schemas.microsoft.com/office/drawing/2014/main" id="{F8BDAF5F-96A8-10C9-03C3-E807E1AF19F6}"/>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60E41347-92E8-7DAB-1791-1EBAE10BEE65}"/>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A4E5FBEE-2139-AF16-C09B-760F2A7D09A5}"/>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A055CD9F-030F-5244-F6D3-0D0658D52DC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8137F1A1-8E1C-8591-44E7-6724DF9FAF6A}"/>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FCB06FF6-0656-F532-6C55-7FBC31BE96AE}"/>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7413FA2A-7960-A693-C825-BF081DA8D14D}"/>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CD2A387A-99E0-FBD3-593D-A2F780BBCC52}"/>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FC0BBB6E-4243-99A8-04E1-E8C63993543F}"/>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973E3CC7-9422-4B93-E75F-4B3D095F2D5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3B52BADC-BE7E-EEE7-F3D7-70E47FFF4D2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74B80E36-8547-80AF-F96D-E946069F6A34}"/>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ADCE716B-119B-7E3C-77DF-9823C526426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5DE42EDB-A734-32D0-CAC9-2576F793D9E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9B55BBEB-64CE-0CF4-94C3-E42B158C4113}"/>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6">
                <a:extLst>
                  <a:ext uri="{FF2B5EF4-FFF2-40B4-BE49-F238E27FC236}">
                    <a16:creationId xmlns:a16="http://schemas.microsoft.com/office/drawing/2014/main" id="{778B6E64-C49D-B5F6-8A53-6BAEBFDE0ECF}"/>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 name="Picture 4">
              <a:extLst>
                <a:ext uri="{FF2B5EF4-FFF2-40B4-BE49-F238E27FC236}">
                  <a16:creationId xmlns:a16="http://schemas.microsoft.com/office/drawing/2014/main" id="{9230B02A-FCA5-C2B1-3F19-3C72AD9A7A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4E979A0A-3039-1EE4-E840-7F95FAB4757F}"/>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54860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40CEA-D5C4-1E51-13D7-DB2410C5E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56DD4-C76B-7A9B-C786-FEAF924F73C4}"/>
              </a:ext>
            </a:extLst>
          </p:cNvPr>
          <p:cNvSpPr>
            <a:spLocks noGrp="1"/>
          </p:cNvSpPr>
          <p:nvPr>
            <p:ph type="title"/>
          </p:nvPr>
        </p:nvSpPr>
        <p:spPr/>
        <p:txBody>
          <a:bodyPr>
            <a:normAutofit/>
          </a:bodyPr>
          <a:lstStyle/>
          <a:p>
            <a:r>
              <a:rPr lang="en-US" sz="4800" b="1" dirty="0"/>
              <a:t>No. 7</a:t>
            </a:r>
          </a:p>
        </p:txBody>
      </p:sp>
      <p:sp>
        <p:nvSpPr>
          <p:cNvPr id="3" name="Content Placeholder 2">
            <a:extLst>
              <a:ext uri="{FF2B5EF4-FFF2-40B4-BE49-F238E27FC236}">
                <a16:creationId xmlns:a16="http://schemas.microsoft.com/office/drawing/2014/main" id="{8A7D6D19-839F-D0A6-E3F8-87ECB310D76C}"/>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constitute all collections during a given period in cash, in check and/or direct deposit to the SK bank account?</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Receipts/Collection</a:t>
            </a:r>
          </a:p>
        </p:txBody>
      </p:sp>
      <p:grpSp>
        <p:nvGrpSpPr>
          <p:cNvPr id="22" name="Group 21">
            <a:extLst>
              <a:ext uri="{FF2B5EF4-FFF2-40B4-BE49-F238E27FC236}">
                <a16:creationId xmlns:a16="http://schemas.microsoft.com/office/drawing/2014/main" id="{62D7BC59-9C68-F31B-17AE-008321C0FA3D}"/>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EC83BD72-35DE-AF47-B662-FF96886D9C25}"/>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BE58D605-6E5E-4505-1E75-B7E040411493}"/>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F73D4C59-16EA-58B2-9A6B-C5F3C38C1A8B}"/>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384F75B6-471D-5ACF-165D-73F003D1C5EE}"/>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7E544CBF-AB62-598C-A197-005B81F6C7DB}"/>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B84519E7-1EBC-6807-C730-A1ABA6776F1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779188A1-A233-1935-5DC4-2AABB326FA7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3463BD84-7019-8EAB-F3EF-BEB203059A36}"/>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E6ABC21D-4CCC-02CD-0F7B-8F96B02AA2C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9564FCF9-279E-D469-B592-AD6C145FFC3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A73D1CFF-C26B-221E-8863-E7D6F2DAAC6E}"/>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65E976AC-788B-A974-3FA2-837309F9778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9D0E221C-7B16-A09E-D4DC-F8052602EDB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E78119D6-9D5C-923F-EB10-2C1A8A53E48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45C975AC-A2A4-CEB4-EB01-4156284546C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A8DC326F-69B4-EA13-C975-2F9463BFF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031F746D-6C11-DAD9-3559-8A3A8A4CD9B1}"/>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25362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0976D-313F-43F8-8E71-B643C3C2BD19}"/>
              </a:ext>
            </a:extLst>
          </p:cNvPr>
          <p:cNvSpPr>
            <a:spLocks noGrp="1"/>
          </p:cNvSpPr>
          <p:nvPr>
            <p:ph idx="1"/>
          </p:nvPr>
        </p:nvSpPr>
        <p:spPr>
          <a:xfrm>
            <a:off x="946768" y="1370965"/>
            <a:ext cx="10733972" cy="4610099"/>
          </a:xfrm>
        </p:spPr>
        <p:txBody>
          <a:bodyPr>
            <a:noAutofit/>
          </a:bodyPr>
          <a:lstStyle/>
          <a:p>
            <a:pPr marL="0" indent="0" algn="just">
              <a:lnSpc>
                <a:spcPct val="110000"/>
              </a:lnSpc>
              <a:buNone/>
              <a:tabLst>
                <a:tab pos="6858000" algn="l"/>
              </a:tabLst>
            </a:pPr>
            <a:r>
              <a:rPr lang="en-US" sz="28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What include, but are not limited to, the following: </a:t>
            </a:r>
          </a:p>
          <a:p>
            <a:pPr marL="571500" indent="-571500" algn="just">
              <a:lnSpc>
                <a:spcPct val="110000"/>
              </a:lnSpc>
              <a:buAutoNum type="romanLcPeriod"/>
              <a:tabLst>
                <a:tab pos="6858000" algn="l"/>
              </a:tabLst>
            </a:pPr>
            <a:r>
              <a:rPr lang="en-US" sz="28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Ten percent of the general fund of the Barangay;</a:t>
            </a:r>
          </a:p>
          <a:p>
            <a:pPr marL="571500" indent="-571500" algn="just">
              <a:lnSpc>
                <a:spcPct val="110000"/>
              </a:lnSpc>
              <a:buAutoNum type="romanLcPeriod"/>
              <a:tabLst>
                <a:tab pos="6858000" algn="l"/>
              </a:tabLst>
            </a:pPr>
            <a:r>
              <a:rPr lang="en-US" sz="28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Proceeds from fund-raising activities that are in line with CBYDP and ABYIP;</a:t>
            </a:r>
          </a:p>
          <a:p>
            <a:pPr marL="571500" indent="-571500" algn="just">
              <a:lnSpc>
                <a:spcPct val="110000"/>
              </a:lnSpc>
              <a:buAutoNum type="romanLcPeriod"/>
              <a:tabLst>
                <a:tab pos="6858000" algn="l"/>
              </a:tabLst>
            </a:pPr>
            <a:r>
              <a:rPr lang="en-US" sz="28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Contributions, monies and all other resources received without specific purposes; and</a:t>
            </a:r>
          </a:p>
          <a:p>
            <a:pPr marL="571500" indent="-571500" algn="just">
              <a:lnSpc>
                <a:spcPct val="110000"/>
              </a:lnSpc>
              <a:buAutoNum type="romanLcPeriod"/>
              <a:tabLst>
                <a:tab pos="6858000" algn="l"/>
              </a:tabLst>
            </a:pPr>
            <a:r>
              <a:rPr lang="en-US" sz="28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Funds received for specific purposes?</a:t>
            </a:r>
          </a:p>
        </p:txBody>
      </p:sp>
      <p:sp>
        <p:nvSpPr>
          <p:cNvPr id="5" name="Title 4"/>
          <p:cNvSpPr>
            <a:spLocks noGrp="1"/>
          </p:cNvSpPr>
          <p:nvPr>
            <p:ph type="title"/>
          </p:nvPr>
        </p:nvSpPr>
        <p:spPr>
          <a:xfrm>
            <a:off x="1437436" y="38102"/>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Q8</a:t>
            </a:r>
          </a:p>
        </p:txBody>
      </p:sp>
      <p:grpSp>
        <p:nvGrpSpPr>
          <p:cNvPr id="8" name="Group 7">
            <a:extLst>
              <a:ext uri="{FF2B5EF4-FFF2-40B4-BE49-F238E27FC236}">
                <a16:creationId xmlns:a16="http://schemas.microsoft.com/office/drawing/2014/main" id="{420FF1B4-5194-9B46-B783-51657DD72833}"/>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DE5CF852-D8B6-E02E-7899-3FBFA3299EC6}"/>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14A76075-9EE9-FECA-0973-FB904139775A}"/>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B456684D-EAE5-E40D-5C9A-C2B85D7F3181}"/>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2F2A667D-C069-2C5F-2F7F-82D0E23DC390}"/>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6FBB4E7A-DDF2-3F0B-8DD7-7B3E2970A91B}"/>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C56631D0-386E-C62A-12C2-349132B770A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2A1152C9-4551-4B5E-9064-273168C0F9BF}"/>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16DFFF0B-253A-6846-150C-BF8BEDD83AFA}"/>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F764C153-5983-874E-AAF9-6A16133C4B5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3B2B7033-78A9-577C-7B25-CDEAC5D675E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1131EAC5-4118-37D1-3075-8A6B6538D33A}"/>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FE1A4F75-5C72-38E8-B5E7-F68CD4303B8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398172C6-B299-70EE-61A0-8009D68D1E9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F620D954-8FB8-7967-BD94-EE80AB01DE69}"/>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6">
                <a:extLst>
                  <a:ext uri="{FF2B5EF4-FFF2-40B4-BE49-F238E27FC236}">
                    <a16:creationId xmlns:a16="http://schemas.microsoft.com/office/drawing/2014/main" id="{135506C7-E0F5-67A2-C732-3D9D3F9B23E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 name="Picture 4">
              <a:extLst>
                <a:ext uri="{FF2B5EF4-FFF2-40B4-BE49-F238E27FC236}">
                  <a16:creationId xmlns:a16="http://schemas.microsoft.com/office/drawing/2014/main" id="{3B67BB03-35C1-DE9B-E555-CFA35BFB17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6BD7E5AE-8561-C48B-1D50-43075C31C36E}"/>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4903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85EC7-6CF5-9D8F-6007-9D783A4C1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530FC-8E1C-679B-18A6-D452B7F3CC8C}"/>
              </a:ext>
            </a:extLst>
          </p:cNvPr>
          <p:cNvSpPr>
            <a:spLocks noGrp="1"/>
          </p:cNvSpPr>
          <p:nvPr>
            <p:ph type="title"/>
          </p:nvPr>
        </p:nvSpPr>
        <p:spPr/>
        <p:txBody>
          <a:bodyPr>
            <a:normAutofit/>
          </a:bodyPr>
          <a:lstStyle/>
          <a:p>
            <a:r>
              <a:rPr lang="en-US" sz="4800" b="1" dirty="0"/>
              <a:t>No. 8</a:t>
            </a:r>
          </a:p>
        </p:txBody>
      </p:sp>
      <p:sp>
        <p:nvSpPr>
          <p:cNvPr id="3" name="Content Placeholder 2">
            <a:extLst>
              <a:ext uri="{FF2B5EF4-FFF2-40B4-BE49-F238E27FC236}">
                <a16:creationId xmlns:a16="http://schemas.microsoft.com/office/drawing/2014/main" id="{A40FA78C-40B5-813C-E535-E00C25FE7FA9}"/>
              </a:ext>
            </a:extLst>
          </p:cNvPr>
          <p:cNvSpPr>
            <a:spLocks noGrp="1"/>
          </p:cNvSpPr>
          <p:nvPr>
            <p:ph idx="1"/>
          </p:nvPr>
        </p:nvSpPr>
        <p:spPr>
          <a:xfrm>
            <a:off x="938676" y="1438835"/>
            <a:ext cx="10668305" cy="4069688"/>
          </a:xfrm>
        </p:spPr>
        <p:txBody>
          <a:bodyPr>
            <a:normAutofit fontScale="92500" lnSpcReduction="10000"/>
          </a:bodyPr>
          <a:lstStyle/>
          <a:p>
            <a:pPr marL="0" indent="0" algn="just">
              <a:buNone/>
            </a:pPr>
            <a:r>
              <a:rPr lang="en-US" sz="2400" dirty="0">
                <a:cs typeface="Arial" panose="020B0604020202020204" pitchFamily="34" charset="0"/>
              </a:rPr>
              <a:t>What include, but are not limited to, the following: </a:t>
            </a:r>
          </a:p>
          <a:p>
            <a:pPr marL="514350" indent="-514350" algn="just">
              <a:buFont typeface="+mj-lt"/>
              <a:buAutoNum type="romanLcPeriod"/>
            </a:pPr>
            <a:r>
              <a:rPr lang="en-US" sz="2400" dirty="0">
                <a:cs typeface="Arial" panose="020B0604020202020204" pitchFamily="34" charset="0"/>
              </a:rPr>
              <a:t>Ten percent of the general fund of the Barangay;</a:t>
            </a:r>
          </a:p>
          <a:p>
            <a:pPr marL="514350" indent="-514350" algn="just">
              <a:buFont typeface="+mj-lt"/>
              <a:buAutoNum type="romanLcPeriod"/>
            </a:pPr>
            <a:r>
              <a:rPr lang="en-US" sz="2400" dirty="0">
                <a:cs typeface="Arial" panose="020B0604020202020204" pitchFamily="34" charset="0"/>
              </a:rPr>
              <a:t>Proceeds from fund-raising activities that are in line with CBYDP and ABYIP;</a:t>
            </a:r>
          </a:p>
          <a:p>
            <a:pPr marL="514350" indent="-514350" algn="just">
              <a:buFont typeface="+mj-lt"/>
              <a:buAutoNum type="romanLcPeriod"/>
            </a:pPr>
            <a:r>
              <a:rPr lang="en-US" sz="2400" dirty="0">
                <a:cs typeface="Arial" panose="020B0604020202020204" pitchFamily="34" charset="0"/>
              </a:rPr>
              <a:t>Contributions, monies and all other resources received without specific purposes; and</a:t>
            </a:r>
          </a:p>
          <a:p>
            <a:pPr marL="514350" indent="-514350" algn="just">
              <a:buFont typeface="+mj-lt"/>
              <a:buAutoNum type="romanLcPeriod"/>
            </a:pPr>
            <a:r>
              <a:rPr lang="en-US" sz="2400" dirty="0">
                <a:cs typeface="Arial" panose="020B0604020202020204" pitchFamily="34" charset="0"/>
              </a:rPr>
              <a:t>Funds received for specific purposes?</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SK Funds</a:t>
            </a:r>
          </a:p>
        </p:txBody>
      </p:sp>
      <p:grpSp>
        <p:nvGrpSpPr>
          <p:cNvPr id="22" name="Group 21">
            <a:extLst>
              <a:ext uri="{FF2B5EF4-FFF2-40B4-BE49-F238E27FC236}">
                <a16:creationId xmlns:a16="http://schemas.microsoft.com/office/drawing/2014/main" id="{7B34BC19-F58B-C985-7273-1A04D8AC7889}"/>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ABC18370-83B1-A183-BC90-D902ECBBC03F}"/>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8CDD5FDD-5A59-6F27-3BB9-34C7E4402602}"/>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E615EEA5-11FF-3DBA-00C4-9E5A5833B0F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DC2FD76A-D148-F8B1-2D2A-98D420EF91D9}"/>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DDB13CF7-11E7-24B6-4030-2E9EE93096CF}"/>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F2B12CCB-45E9-9A5B-D60B-061E7505B9A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04A626CC-131E-5893-045A-E6638752E28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54F6BCA3-0F03-4378-9FA0-D52342940953}"/>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589519AE-1C18-1D9C-C772-96D375DA028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8E5FF029-98D3-37EB-9363-04E7FD52E27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58363BBF-AA3F-2F22-3637-3356A4BA6A30}"/>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A6E6320E-5484-F401-B5A5-D99DC1583BE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0DFD9123-04A1-87F7-1EE6-C672B874869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FA7A5BBA-8B9F-6E0D-8BC2-6356D2630A3B}"/>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6173109C-4151-104C-8C54-FBE6ADC994EE}"/>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C042F64F-5D7F-419A-C754-B41691E8BA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DA4511BF-82D9-7EA7-BF02-BE46153700F3}"/>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415001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67751" y="3059696"/>
            <a:ext cx="7514661" cy="8744333"/>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763390" y="-1474242"/>
            <a:ext cx="4353652" cy="5066068"/>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947933" y="-2900887"/>
            <a:ext cx="6411384" cy="5509783"/>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rot="-5400000">
            <a:off x="-125556" y="422488"/>
            <a:ext cx="6518987" cy="5924130"/>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2747163" y="4813645"/>
            <a:ext cx="4500061" cy="5236435"/>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9" name="Group 19"/>
          <p:cNvGrpSpPr/>
          <p:nvPr/>
        </p:nvGrpSpPr>
        <p:grpSpPr>
          <a:xfrm rot="-5400000">
            <a:off x="5012651" y="5751688"/>
            <a:ext cx="722755" cy="841025"/>
            <a:chOff x="0" y="0"/>
            <a:chExt cx="698500" cy="812800"/>
          </a:xfrm>
        </p:grpSpPr>
        <p:sp>
          <p:nvSpPr>
            <p:cNvPr id="20" name="Freeform 2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1" name="TextBox 21"/>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22"/>
          <p:cNvGrpSpPr/>
          <p:nvPr/>
        </p:nvGrpSpPr>
        <p:grpSpPr>
          <a:xfrm rot="-5400000">
            <a:off x="5131538" y="5890029"/>
            <a:ext cx="484981" cy="564342"/>
            <a:chOff x="0" y="0"/>
            <a:chExt cx="698500" cy="812800"/>
          </a:xfrm>
        </p:grpSpPr>
        <p:sp>
          <p:nvSpPr>
            <p:cNvPr id="23" name="Freeform 2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4" name="TextBox 24"/>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5" name="Group 25"/>
          <p:cNvGrpSpPr/>
          <p:nvPr/>
        </p:nvGrpSpPr>
        <p:grpSpPr>
          <a:xfrm rot="-5400000">
            <a:off x="835225" y="423607"/>
            <a:ext cx="722755" cy="841025"/>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rot="-5400000">
            <a:off x="954112" y="561948"/>
            <a:ext cx="484981" cy="564342"/>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itle 4">
            <a:extLst>
              <a:ext uri="{FF2B5EF4-FFF2-40B4-BE49-F238E27FC236}">
                <a16:creationId xmlns:a16="http://schemas.microsoft.com/office/drawing/2014/main" id="{8DF87D02-5A98-433C-8D40-BAA9D6306EB9}"/>
              </a:ext>
            </a:extLst>
          </p:cNvPr>
          <p:cNvSpPr txBox="1">
            <a:spLocks/>
          </p:cNvSpPr>
          <p:nvPr/>
        </p:nvSpPr>
        <p:spPr>
          <a:xfrm>
            <a:off x="5882731" y="980799"/>
            <a:ext cx="6138773" cy="3043899"/>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Financial Reports and Registries for SK Transactions</a:t>
            </a:r>
          </a:p>
        </p:txBody>
      </p:sp>
      <p:sp>
        <p:nvSpPr>
          <p:cNvPr id="32" name="TextBox 31">
            <a:extLst>
              <a:ext uri="{FF2B5EF4-FFF2-40B4-BE49-F238E27FC236}">
                <a16:creationId xmlns:a16="http://schemas.microsoft.com/office/drawing/2014/main" id="{A7E489A7-6202-4258-A22E-CA392B41ACE9}"/>
              </a:ext>
            </a:extLst>
          </p:cNvPr>
          <p:cNvSpPr txBox="1"/>
          <p:nvPr/>
        </p:nvSpPr>
        <p:spPr>
          <a:xfrm>
            <a:off x="5849232" y="5849034"/>
            <a:ext cx="6342768" cy="646331"/>
          </a:xfrm>
          <a:prstGeom prst="rect">
            <a:avLst/>
          </a:prstGeom>
          <a:gradFill flip="none" rotWithShape="1">
            <a:gsLst>
              <a:gs pos="10000">
                <a:schemeClr val="accent3">
                  <a:lumMod val="0"/>
                  <a:lumOff val="100000"/>
                </a:schemeClr>
              </a:gs>
              <a:gs pos="58000">
                <a:schemeClr val="accent3">
                  <a:lumMod val="100000"/>
                </a:schemeClr>
              </a:gs>
            </a:gsLst>
            <a:path path="circle">
              <a:fillToRect l="50000" t="-80000" r="50000" b="180000"/>
            </a:path>
            <a:tileRect/>
          </a:gradFill>
          <a:ln>
            <a:solidFill>
              <a:schemeClr val="bg2"/>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Atty. Jose Neil D. </a:t>
            </a:r>
            <a:r>
              <a:rPr kumimoji="0" lang="en-US" sz="1200" b="1" i="1" u="none" strike="noStrike" kern="1200" cap="none" spc="30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Lumongsod</a:t>
            </a: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 CPA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City Accountant, City of Bogo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Former LYDO-Designate</a:t>
            </a:r>
          </a:p>
        </p:txBody>
      </p:sp>
      <p:pic>
        <p:nvPicPr>
          <p:cNvPr id="37" name="Picture Placeholder 3">
            <a:extLst>
              <a:ext uri="{FF2B5EF4-FFF2-40B4-BE49-F238E27FC236}">
                <a16:creationId xmlns:a16="http://schemas.microsoft.com/office/drawing/2014/main" id="{362C83D4-C2BE-4FF4-8A3D-7303EA274772}"/>
              </a:ext>
            </a:extLst>
          </p:cNvPr>
          <p:cNvPicPr>
            <a:picLocks noChangeAspect="1"/>
          </p:cNvPicPr>
          <p:nvPr/>
        </p:nvPicPr>
        <p:blipFill rotWithShape="1">
          <a:blip r:embed="rId3">
            <a:extLst>
              <a:ext uri="{28A0092B-C50C-407E-A947-70E740481C1C}">
                <a14:useLocalDpi xmlns:a14="http://schemas.microsoft.com/office/drawing/2010/main" val="0"/>
              </a:ext>
            </a:extLst>
          </a:blip>
          <a:srcRect l="5688" t="1209" r="7405" b="910"/>
          <a:stretch/>
        </p:blipFill>
        <p:spPr>
          <a:xfrm>
            <a:off x="264449" y="-60963"/>
            <a:ext cx="2727751" cy="2816355"/>
          </a:xfrm>
          <a:prstGeom prst="ellipse">
            <a:avLst/>
          </a:prstGeom>
        </p:spPr>
      </p:pic>
      <p:pic>
        <p:nvPicPr>
          <p:cNvPr id="1026" name="Picture 4">
            <a:extLst>
              <a:ext uri="{FF2B5EF4-FFF2-40B4-BE49-F238E27FC236}">
                <a16:creationId xmlns:a16="http://schemas.microsoft.com/office/drawing/2014/main" id="{15C0D118-D77E-316B-074D-21F44B05F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43" y="3248876"/>
            <a:ext cx="4012524" cy="324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02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0976D-313F-43F8-8E71-B643C3C2BD19}"/>
              </a:ext>
            </a:extLst>
          </p:cNvPr>
          <p:cNvSpPr>
            <a:spLocks noGrp="1"/>
          </p:cNvSpPr>
          <p:nvPr>
            <p:ph idx="1"/>
          </p:nvPr>
        </p:nvSpPr>
        <p:spPr>
          <a:xfrm>
            <a:off x="1092237" y="1888415"/>
            <a:ext cx="10244705" cy="3072003"/>
          </a:xfrm>
        </p:spPr>
        <p:txBody>
          <a:bodyPr>
            <a:normAutofit fontScale="77500" lnSpcReduction="20000"/>
          </a:bodyPr>
          <a:lstStyle/>
          <a:p>
            <a:pPr marL="0" indent="0" algn="just">
              <a:lnSpc>
                <a:spcPct val="120000"/>
              </a:lnSpc>
              <a:buNone/>
              <a:tabLst>
                <a:tab pos="6858000" algn="l"/>
              </a:tabLst>
            </a:pPr>
            <a:r>
              <a:rPr lang="en-US" sz="4700" b="1" dirty="0">
                <a:ln w="13462">
                  <a:solidFill>
                    <a:schemeClr val="accent6">
                      <a:lumMod val="75000"/>
                    </a:schemeClr>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rPr>
              <a:t>What refers to additional budget approved by the SK to augment the original annual budget if the SK funds allow? It shall be in accordance with the adopted ABYIP.</a:t>
            </a:r>
          </a:p>
        </p:txBody>
      </p:sp>
      <p:sp>
        <p:nvSpPr>
          <p:cNvPr id="5" name="Title 4"/>
          <p:cNvSpPr>
            <a:spLocks noGrp="1"/>
          </p:cNvSpPr>
          <p:nvPr>
            <p:ph type="title"/>
          </p:nvPr>
        </p:nvSpPr>
        <p:spPr>
          <a:xfrm>
            <a:off x="1437436" y="38102"/>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Q9</a:t>
            </a:r>
          </a:p>
        </p:txBody>
      </p:sp>
      <p:grpSp>
        <p:nvGrpSpPr>
          <p:cNvPr id="8" name="Group 7">
            <a:extLst>
              <a:ext uri="{FF2B5EF4-FFF2-40B4-BE49-F238E27FC236}">
                <a16:creationId xmlns:a16="http://schemas.microsoft.com/office/drawing/2014/main" id="{79901E4D-B080-C79C-DB2C-E42E9DD69E91}"/>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25A2D834-88B0-4E64-2ED2-C40E69512E3A}"/>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A408DC69-9DE6-4A02-A866-E225CA16D4BF}"/>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D32D62D4-988F-571D-66E9-E35CBA996C2E}"/>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61617E6D-A4CB-8FA6-47E4-2D432A005C7F}"/>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4B745B82-C986-2CA2-8978-019B778632EF}"/>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2026AC3D-AB7A-CAFC-83A8-40C28BAF1FF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2EE317BC-9C12-BAAC-5528-1D9A3FE1D894}"/>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34548AB6-B8B5-5874-2A1B-17EC34BB2B98}"/>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F5D983C5-E930-E9E2-637E-296F0D6A621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AA3DFFCC-F474-B6D3-ECED-C56D7DE0E4C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3544365B-C5FB-394E-BD31-0351876F3044}"/>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A05B4874-CE2C-86EF-E40F-FC94B2E2C6F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0614BF8F-BFF9-C6EC-7529-ACD43C2CC6E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762EAD1E-3374-0DD1-46EC-DD456F5C13B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6">
                <a:extLst>
                  <a:ext uri="{FF2B5EF4-FFF2-40B4-BE49-F238E27FC236}">
                    <a16:creationId xmlns:a16="http://schemas.microsoft.com/office/drawing/2014/main" id="{9095B03B-5057-0FE8-C893-282CF006236F}"/>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 name="Picture 4">
              <a:extLst>
                <a:ext uri="{FF2B5EF4-FFF2-40B4-BE49-F238E27FC236}">
                  <a16:creationId xmlns:a16="http://schemas.microsoft.com/office/drawing/2014/main" id="{EC9E7C05-4D60-7BDA-D880-7186102A5E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FF2205EB-1CF3-81AD-70CD-85EE7F603F3B}"/>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53477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F6F8B-B6BA-CAEC-6AB1-B4BAF8BF4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EE35B-7067-F855-3197-B4AB57AF8816}"/>
              </a:ext>
            </a:extLst>
          </p:cNvPr>
          <p:cNvSpPr>
            <a:spLocks noGrp="1"/>
          </p:cNvSpPr>
          <p:nvPr>
            <p:ph type="title"/>
          </p:nvPr>
        </p:nvSpPr>
        <p:spPr/>
        <p:txBody>
          <a:bodyPr>
            <a:normAutofit/>
          </a:bodyPr>
          <a:lstStyle/>
          <a:p>
            <a:r>
              <a:rPr lang="en-US" sz="4800" b="1" dirty="0"/>
              <a:t>No. 9</a:t>
            </a:r>
          </a:p>
        </p:txBody>
      </p:sp>
      <p:sp>
        <p:nvSpPr>
          <p:cNvPr id="3" name="Content Placeholder 2">
            <a:extLst>
              <a:ext uri="{FF2B5EF4-FFF2-40B4-BE49-F238E27FC236}">
                <a16:creationId xmlns:a16="http://schemas.microsoft.com/office/drawing/2014/main" id="{FA7A4195-26A9-D18A-FEA6-8EEE01C13E4A}"/>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refers to additional budget approved by the SK to augment the original annual budget if the SK funds allow? It shall be in accordance with the adopted ABYIP.</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Supplemental Budget</a:t>
            </a:r>
          </a:p>
        </p:txBody>
      </p:sp>
      <p:grpSp>
        <p:nvGrpSpPr>
          <p:cNvPr id="22" name="Group 21">
            <a:extLst>
              <a:ext uri="{FF2B5EF4-FFF2-40B4-BE49-F238E27FC236}">
                <a16:creationId xmlns:a16="http://schemas.microsoft.com/office/drawing/2014/main" id="{09F2D1BB-1B3D-FFEA-ADB0-34941729B753}"/>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3D39F9B2-79DD-3322-D856-FB97B3895834}"/>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735F2E83-2B31-9EAB-8EE8-A19E0DB5A857}"/>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4455B7B0-113D-A2CB-7CAD-E2440DC61A9D}"/>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34DEB1E9-2BBD-007B-1F9C-97A3C66CC988}"/>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654FD2A8-6D51-239B-4701-BEACB080777B}"/>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1709148B-DD6B-19FA-1911-3A8E956922D2}"/>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029BB5A8-1624-6A65-232C-F2C48841940C}"/>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C472F46A-3F95-1950-A9C0-1F091E890737}"/>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2BA3EE82-CF9D-370F-3CE4-C52EDFABB71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50461C61-471B-D93C-E109-B2E40103F5F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5DC74190-0A35-5233-EA90-CA2186835FCD}"/>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17A70496-A16F-079A-D8DA-618CED3EA82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E67C83BA-387F-A7CA-7F9C-DA3DDEE5B1A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81F44E5C-8287-C49F-B1E1-AECBBE460EB7}"/>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8EA830A7-5C0F-2FA4-07AD-61513CB6BF19}"/>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4ECC5341-87E6-4027-D108-FAEF599D1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01BD1E86-2726-F685-4F89-14F06150E22C}"/>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87708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No. 10</a:t>
            </a:r>
          </a:p>
        </p:txBody>
      </p:sp>
      <p:sp>
        <p:nvSpPr>
          <p:cNvPr id="3" name="Content Placeholder 2"/>
          <p:cNvSpPr>
            <a:spLocks noGrp="1"/>
          </p:cNvSpPr>
          <p:nvPr>
            <p:ph idx="1"/>
          </p:nvPr>
        </p:nvSpPr>
        <p:spPr/>
        <p:txBody>
          <a:bodyPr>
            <a:normAutofit/>
          </a:bodyPr>
          <a:lstStyle/>
          <a:p>
            <a:pPr marL="0" indent="0" algn="just">
              <a:buNone/>
            </a:pPr>
            <a:r>
              <a:rPr lang="en-US" sz="6000" b="1" dirty="0">
                <a:latin typeface="Arial" panose="020B0604020202020204" pitchFamily="34" charset="0"/>
                <a:cs typeface="Arial" panose="020B0604020202020204" pitchFamily="34" charset="0"/>
              </a:rPr>
              <a:t>What refers to the 3-year rolling plan of the Sangguniang Kabataan?</a:t>
            </a:r>
          </a:p>
        </p:txBody>
      </p:sp>
      <p:grpSp>
        <p:nvGrpSpPr>
          <p:cNvPr id="8" name="Group 7">
            <a:extLst>
              <a:ext uri="{FF2B5EF4-FFF2-40B4-BE49-F238E27FC236}">
                <a16:creationId xmlns:a16="http://schemas.microsoft.com/office/drawing/2014/main" id="{D65FD2AE-DF84-7B9F-BCAD-8DEE83AD5E9C}"/>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2B3D9574-5548-BF7B-4B0E-0DDC27E71CAD}"/>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A52D4515-DE97-A512-C26E-5D53348099B5}"/>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91261B6C-7210-188E-B2DC-F43E2E4C7BE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123AC4F0-B3B0-C1D1-CC6D-A5BE8EE0595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215A466D-2DD5-1DB0-45DD-B5C76BDEAFC1}"/>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8677B467-7A7A-17CF-6083-B0F42AEDF21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E931F74D-B468-8830-0ABF-4CBD6D592F0C}"/>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5657473F-AB26-0843-B67E-CC160834C83B}"/>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4DAA890A-DB0E-2A0F-DCD7-B2E28DEF72B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78DC5F91-7FEA-6FDF-B089-3558EA148FC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3A15C85F-9185-FD6A-5E90-7239C91F4F93}"/>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9AA4A7A7-7C06-A267-C8E1-45A2C041104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294909A9-0B0A-6DBE-95EB-35BEBF4E012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02E11B2A-31C2-565D-A8CB-6B0F1B076E5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26">
                <a:extLst>
                  <a:ext uri="{FF2B5EF4-FFF2-40B4-BE49-F238E27FC236}">
                    <a16:creationId xmlns:a16="http://schemas.microsoft.com/office/drawing/2014/main" id="{5518B5D0-9DCB-806B-55B2-9946A5A200F9}"/>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0" name="Picture 4">
              <a:extLst>
                <a:ext uri="{FF2B5EF4-FFF2-40B4-BE49-F238E27FC236}">
                  <a16:creationId xmlns:a16="http://schemas.microsoft.com/office/drawing/2014/main" id="{81C89B2D-2742-A578-0C6B-EAA75303A3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D224266D-4EE3-1A7A-13A8-3C19D699B1A1}"/>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39886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0D152-A04C-7E48-0051-DE9A682D93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8B064-FADC-D999-1BB9-18E2649E4E0C}"/>
              </a:ext>
            </a:extLst>
          </p:cNvPr>
          <p:cNvSpPr>
            <a:spLocks noGrp="1"/>
          </p:cNvSpPr>
          <p:nvPr>
            <p:ph type="title"/>
          </p:nvPr>
        </p:nvSpPr>
        <p:spPr/>
        <p:txBody>
          <a:bodyPr>
            <a:normAutofit/>
          </a:bodyPr>
          <a:lstStyle/>
          <a:p>
            <a:r>
              <a:rPr lang="en-US" sz="4800" b="1" dirty="0"/>
              <a:t>No. 10</a:t>
            </a:r>
          </a:p>
        </p:txBody>
      </p:sp>
      <p:sp>
        <p:nvSpPr>
          <p:cNvPr id="3" name="Content Placeholder 2">
            <a:extLst>
              <a:ext uri="{FF2B5EF4-FFF2-40B4-BE49-F238E27FC236}">
                <a16:creationId xmlns:a16="http://schemas.microsoft.com/office/drawing/2014/main" id="{156FC9CF-F620-CF71-9CA5-C1D8978A6A30}"/>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refers to the 3-year rolling plan of the Sangguniang Kabataan?</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Comprehensive Barangay Youth Development Plan (CBYDP)</a:t>
            </a:r>
          </a:p>
        </p:txBody>
      </p:sp>
      <p:grpSp>
        <p:nvGrpSpPr>
          <p:cNvPr id="22" name="Group 21">
            <a:extLst>
              <a:ext uri="{FF2B5EF4-FFF2-40B4-BE49-F238E27FC236}">
                <a16:creationId xmlns:a16="http://schemas.microsoft.com/office/drawing/2014/main" id="{6E553718-FCAA-E540-4B26-93B54FD82ADC}"/>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74CF8433-0480-F1E0-D918-0D9DEF6B7896}"/>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87026673-44D0-E478-2D2C-FE4CFA07D289}"/>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91B9D4DE-0C5E-2C8E-9C51-CD65E02A5605}"/>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9B56EE96-A41E-E5DF-1644-F5172A1126E3}"/>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E47AD3C6-7D0F-07AA-4642-9F5E530C1009}"/>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300C5F47-690F-416A-A45D-46C3366EE90E}"/>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73459818-A3D9-CDD1-FFC6-4B219B4D2ABC}"/>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81CAC2DC-F8AE-AD6E-7A55-A618FDC319D8}"/>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E28BB595-C097-3AF9-5E2A-B322D227741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8A962B5F-4231-FE94-2B6B-DB1330C1042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87810824-E4B0-4A61-4DF1-8ADB57EC0191}"/>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E965C80D-093C-CCB5-2099-3A355664D03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4C82DE86-E40F-2789-7623-E5469F165C8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A221597F-985B-01F4-BE54-DD1EC57BA2E9}"/>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5B79D890-93FB-3E54-6270-E02BD67A405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F112A0A9-4A49-83F5-DC77-0D8DA240AC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CC39A81B-790E-084A-2B1F-E99C41308AE3}"/>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59620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No. 11</a:t>
            </a:r>
          </a:p>
        </p:txBody>
      </p:sp>
      <p:sp>
        <p:nvSpPr>
          <p:cNvPr id="3" name="Content Placeholder 2"/>
          <p:cNvSpPr>
            <a:spLocks noGrp="1"/>
          </p:cNvSpPr>
          <p:nvPr>
            <p:ph idx="1"/>
          </p:nvPr>
        </p:nvSpPr>
        <p:spPr/>
        <p:txBody>
          <a:bodyPr>
            <a:normAutofit/>
          </a:bodyPr>
          <a:lstStyle/>
          <a:p>
            <a:pPr marL="0" indent="0" algn="just">
              <a:buNone/>
            </a:pPr>
            <a:r>
              <a:rPr lang="en-US" sz="7200" b="1" dirty="0">
                <a:latin typeface="Arial" panose="020B0604020202020204" pitchFamily="34" charset="0"/>
                <a:cs typeface="Arial" panose="020B0604020202020204" pitchFamily="34" charset="0"/>
              </a:rPr>
              <a:t>Who will authorize the SK Budget?</a:t>
            </a:r>
          </a:p>
        </p:txBody>
      </p:sp>
      <p:grpSp>
        <p:nvGrpSpPr>
          <p:cNvPr id="8" name="Group 7">
            <a:extLst>
              <a:ext uri="{FF2B5EF4-FFF2-40B4-BE49-F238E27FC236}">
                <a16:creationId xmlns:a16="http://schemas.microsoft.com/office/drawing/2014/main" id="{FCDCCA08-DC7C-A3A7-A579-63BC3FE4C239}"/>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0DFFCCBB-CBB3-62DF-D58C-0038FF1B450F}"/>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F4FC7241-14A3-2D58-DDCF-99468CEF77D0}"/>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8A49D212-6C5E-B96C-CE59-ED1911D0BAD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295384CE-5F24-F7CD-6279-90428EF27790}"/>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FD6F0F0C-9A07-C571-AB61-600FE6D504F0}"/>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13F1B3A9-8E61-37BB-4745-F70E08F9194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B0AE7A2B-C36F-F476-06B9-EAFC3A2C78C3}"/>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3DFA411F-6655-0FFE-486B-C08D8E6AD4D2}"/>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E766B0F4-3040-47F5-FD33-57468FEAA08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3D693C55-9006-AD57-CC51-1DBDF9E9B3B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2196A856-5919-013C-AF4F-D2B257D9C06A}"/>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5D782428-5602-835E-8DE2-97EBDD37FA6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3C02A04D-240D-79B3-3611-248EE9873002}"/>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988CA175-F386-986A-57C7-DFFE4A0785F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26">
                <a:extLst>
                  <a:ext uri="{FF2B5EF4-FFF2-40B4-BE49-F238E27FC236}">
                    <a16:creationId xmlns:a16="http://schemas.microsoft.com/office/drawing/2014/main" id="{F2DD2CD2-7E29-B286-9A1B-3F8638264BB5}"/>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0" name="Picture 4">
              <a:extLst>
                <a:ext uri="{FF2B5EF4-FFF2-40B4-BE49-F238E27FC236}">
                  <a16:creationId xmlns:a16="http://schemas.microsoft.com/office/drawing/2014/main" id="{92B8D4EA-3754-0D7E-3958-4E10EFCCE9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CC21C442-3ADC-6E51-3A0E-8681A46F31DE}"/>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48953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A431-9C8D-AA11-3A07-85997C9F2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AC19-A0A9-BDBC-6C79-8AF000AC4640}"/>
              </a:ext>
            </a:extLst>
          </p:cNvPr>
          <p:cNvSpPr>
            <a:spLocks noGrp="1"/>
          </p:cNvSpPr>
          <p:nvPr>
            <p:ph type="title"/>
          </p:nvPr>
        </p:nvSpPr>
        <p:spPr/>
        <p:txBody>
          <a:bodyPr>
            <a:normAutofit/>
          </a:bodyPr>
          <a:lstStyle/>
          <a:p>
            <a:r>
              <a:rPr lang="en-US" sz="4800" b="1" dirty="0"/>
              <a:t>No. 11</a:t>
            </a:r>
          </a:p>
        </p:txBody>
      </p:sp>
      <p:sp>
        <p:nvSpPr>
          <p:cNvPr id="3" name="Content Placeholder 2">
            <a:extLst>
              <a:ext uri="{FF2B5EF4-FFF2-40B4-BE49-F238E27FC236}">
                <a16:creationId xmlns:a16="http://schemas.microsoft.com/office/drawing/2014/main" id="{A7B4CC71-743B-DAFA-3DA4-97E2F00CFDE2}"/>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Who will authorize the SK Budget?</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Sangguniang Kabataan Members</a:t>
            </a:r>
          </a:p>
        </p:txBody>
      </p:sp>
      <p:grpSp>
        <p:nvGrpSpPr>
          <p:cNvPr id="22" name="Group 21">
            <a:extLst>
              <a:ext uri="{FF2B5EF4-FFF2-40B4-BE49-F238E27FC236}">
                <a16:creationId xmlns:a16="http://schemas.microsoft.com/office/drawing/2014/main" id="{DBA74404-9825-940C-E39C-5428068D4803}"/>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22A2A584-48FD-FA93-3DBE-0D77BF94C88F}"/>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E6CFC951-AA98-354F-53CC-6AEE061FDD82}"/>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F3E2386C-A037-47AB-63C2-674C0560A7F9}"/>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7EED6010-FF9F-863C-1003-37CC8C5896D2}"/>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5ECFDFAE-88A8-FFA2-235E-1E705978CC82}"/>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28D3B604-AAFF-935C-D45E-E75F393AD3EA}"/>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18E28BA1-D44B-8350-7A3A-B7AD850AEEA4}"/>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EB444B0A-D95D-09CD-15A2-C8F181F5AD07}"/>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AEC8336E-9F9C-7DD6-F385-E03E9D47ED2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DA3543A9-814B-B0C4-5F30-3040D06CCA6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55CC3408-1E8F-DC88-1227-E0E2A2508002}"/>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506D0EEF-E819-8989-FE7C-5CCF8180392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AB1F11D6-FC98-D255-A4CD-4E418920D04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AEDED54B-314A-32DA-958C-A72B32527C7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D87A6AD1-E813-E4A6-0681-A3C65F1DB63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46CC08EB-54AC-5F58-F156-1B77D8B72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4ECEA291-777B-4F40-ADEA-075C0B89FA43}"/>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38868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No. 12  </a:t>
            </a:r>
          </a:p>
        </p:txBody>
      </p:sp>
      <p:sp>
        <p:nvSpPr>
          <p:cNvPr id="3" name="Content Placeholder 2"/>
          <p:cNvSpPr>
            <a:spLocks noGrp="1"/>
          </p:cNvSpPr>
          <p:nvPr>
            <p:ph idx="1"/>
          </p:nvPr>
        </p:nvSpPr>
        <p:spPr>
          <a:xfrm>
            <a:off x="1104900" y="1879821"/>
            <a:ext cx="9982200" cy="3688080"/>
          </a:xfrm>
        </p:spPr>
        <p:txBody>
          <a:bodyPr>
            <a:normAutofit fontScale="62500" lnSpcReduction="20000"/>
          </a:bodyPr>
          <a:lstStyle/>
          <a:p>
            <a:pPr marL="0" indent="0" algn="just">
              <a:lnSpc>
                <a:spcPct val="120000"/>
              </a:lnSpc>
              <a:buNone/>
            </a:pPr>
            <a:r>
              <a:rPr lang="en-US" sz="7000" b="1" dirty="0">
                <a:latin typeface="Arial" panose="020B0604020202020204" pitchFamily="34" charset="0"/>
                <a:cs typeface="Arial" panose="020B0604020202020204" pitchFamily="34" charset="0"/>
              </a:rPr>
              <a:t>True or False. No procurement shall be undertaken unless in accordance with the Annual Procurement Plan (APP)</a:t>
            </a:r>
            <a:r>
              <a:rPr lang="en-US" sz="6600" b="1" dirty="0"/>
              <a:t>
</a:t>
            </a:r>
          </a:p>
          <a:p>
            <a:pPr marL="0" indent="0" algn="just">
              <a:buNone/>
            </a:pPr>
            <a:endParaRPr lang="en-US" sz="6600" dirty="0"/>
          </a:p>
        </p:txBody>
      </p:sp>
      <p:grpSp>
        <p:nvGrpSpPr>
          <p:cNvPr id="8" name="Group 7">
            <a:extLst>
              <a:ext uri="{FF2B5EF4-FFF2-40B4-BE49-F238E27FC236}">
                <a16:creationId xmlns:a16="http://schemas.microsoft.com/office/drawing/2014/main" id="{B0AD755D-02A5-FF73-CE9E-8743E2C4C73D}"/>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F0D54EBD-C199-D77E-5876-6C598566951F}"/>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719F479C-AEFC-2B90-FF49-BF520E761EC1}"/>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B3B0F8AC-5DA4-3C0C-B5DC-8FD0D29A1342}"/>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CC39874E-E0EF-CB42-1218-54E7C7BDE8DF}"/>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53397458-D922-BD4D-4A67-F6C817BBD462}"/>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651DD939-0163-C222-1DDE-059095566A4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4C8834F7-CB46-D01F-9ACA-EBCA1AFC9943}"/>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DD85359C-759F-151B-4085-8929B5F32BBC}"/>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FA2886E4-EE09-58D0-405B-66A6CFA0830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F0003A67-F390-D9BC-5B87-013CD61CE07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781C8C76-DFBA-72F4-C4D7-EBD258A54248}"/>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971F5B13-CDC2-F724-19FB-9F79557F481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E547865D-F1FA-A235-A426-38ABC6AB0B3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A21B26FC-E139-7DAE-0D59-12C2B3226C3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26">
                <a:extLst>
                  <a:ext uri="{FF2B5EF4-FFF2-40B4-BE49-F238E27FC236}">
                    <a16:creationId xmlns:a16="http://schemas.microsoft.com/office/drawing/2014/main" id="{515FB53C-0EB6-565F-1E80-1CDB59F0EEE5}"/>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0" name="Picture 4">
              <a:extLst>
                <a:ext uri="{FF2B5EF4-FFF2-40B4-BE49-F238E27FC236}">
                  <a16:creationId xmlns:a16="http://schemas.microsoft.com/office/drawing/2014/main" id="{C6CD23F0-FF54-9462-FC4B-47EF6064AF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833EA21F-3C61-E553-527A-22BB1F538A1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72335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2F187-60B9-F8CE-9C7B-9129FF700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94B6B-AA6E-C26B-DBA2-F902282A81B8}"/>
              </a:ext>
            </a:extLst>
          </p:cNvPr>
          <p:cNvSpPr>
            <a:spLocks noGrp="1"/>
          </p:cNvSpPr>
          <p:nvPr>
            <p:ph type="title"/>
          </p:nvPr>
        </p:nvSpPr>
        <p:spPr/>
        <p:txBody>
          <a:bodyPr>
            <a:normAutofit/>
          </a:bodyPr>
          <a:lstStyle/>
          <a:p>
            <a:r>
              <a:rPr lang="en-US" sz="4800" b="1" dirty="0"/>
              <a:t>No. 12  </a:t>
            </a:r>
          </a:p>
        </p:txBody>
      </p:sp>
      <p:sp>
        <p:nvSpPr>
          <p:cNvPr id="3" name="Content Placeholder 2">
            <a:extLst>
              <a:ext uri="{FF2B5EF4-FFF2-40B4-BE49-F238E27FC236}">
                <a16:creationId xmlns:a16="http://schemas.microsoft.com/office/drawing/2014/main" id="{B6D29838-24BD-942C-F23A-CF09D503A58C}"/>
              </a:ext>
            </a:extLst>
          </p:cNvPr>
          <p:cNvSpPr>
            <a:spLocks noGrp="1"/>
          </p:cNvSpPr>
          <p:nvPr>
            <p:ph idx="1"/>
          </p:nvPr>
        </p:nvSpPr>
        <p:spPr>
          <a:xfrm>
            <a:off x="1103381" y="1471793"/>
            <a:ext cx="10487677" cy="3089815"/>
          </a:xfrm>
        </p:spPr>
        <p:txBody>
          <a:bodyPr>
            <a:normAutofit fontScale="62500" lnSpcReduction="20000"/>
          </a:bodyPr>
          <a:lstStyle/>
          <a:p>
            <a:pPr marL="0" indent="0" algn="just">
              <a:lnSpc>
                <a:spcPct val="100000"/>
              </a:lnSpc>
              <a:buNone/>
            </a:pPr>
            <a:r>
              <a:rPr lang="en-US" sz="5100" dirty="0">
                <a:latin typeface="Arial" panose="020B0604020202020204" pitchFamily="34" charset="0"/>
                <a:cs typeface="Arial" panose="020B0604020202020204" pitchFamily="34" charset="0"/>
              </a:rPr>
              <a:t>True or False. No procurement shall be undertaken unless in accordance with the Annual Procurement Plan (APP)</a:t>
            </a:r>
          </a:p>
          <a:p>
            <a:pPr marL="0" indent="0" algn="just">
              <a:lnSpc>
                <a:spcPct val="100000"/>
              </a:lnSpc>
              <a:buNone/>
            </a:pPr>
            <a:endParaRPr lang="en-US" sz="6900" b="1" dirty="0">
              <a:latin typeface="Arial" panose="020B0604020202020204" pitchFamily="34" charset="0"/>
              <a:cs typeface="Arial" panose="020B0604020202020204" pitchFamily="34" charset="0"/>
            </a:endParaRPr>
          </a:p>
          <a:p>
            <a:pPr marL="0" indent="0" algn="just">
              <a:lnSpc>
                <a:spcPct val="100000"/>
              </a:lnSpc>
              <a:buNone/>
            </a:pPr>
            <a:r>
              <a:rPr lang="en-US" sz="8700" b="1" dirty="0">
                <a:latin typeface="Arial" panose="020B0604020202020204" pitchFamily="34" charset="0"/>
                <a:cs typeface="Arial" panose="020B0604020202020204" pitchFamily="34" charset="0"/>
              </a:rPr>
              <a:t>Answer: TRUE</a:t>
            </a:r>
          </a:p>
          <a:p>
            <a:pPr marL="0" indent="0" algn="just">
              <a:buNone/>
            </a:pPr>
            <a:endParaRPr lang="en-US" sz="6600" dirty="0"/>
          </a:p>
        </p:txBody>
      </p:sp>
      <p:grpSp>
        <p:nvGrpSpPr>
          <p:cNvPr id="8" name="Group 7">
            <a:extLst>
              <a:ext uri="{FF2B5EF4-FFF2-40B4-BE49-F238E27FC236}">
                <a16:creationId xmlns:a16="http://schemas.microsoft.com/office/drawing/2014/main" id="{B8BA3868-78F9-3786-C3EE-A3333C830037}"/>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3CC1E4BF-6EEC-AF4F-C3DB-DB92E8A97D4A}"/>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2CA33EA8-6FB7-6ECD-FE40-A983117A3DD0}"/>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CE6DD27A-F0DC-7E5E-EFA6-454EF7410A7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F5D34008-AD7D-BA6B-12EF-552EAE9A4D2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ADD48277-C949-11BB-3F21-2CE6BC682837}"/>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48A4E436-3F91-F662-7146-07FEDCC69C3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D6E54737-13D4-25CB-C658-6810067D072B}"/>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9BD5900A-15B4-29B5-DCD9-A269DB5B9FFC}"/>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232802BE-022A-EF69-5A11-B6FB0EB3C22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2773DE61-B1DD-306E-9505-6A71ACAAD98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87F0EC39-A7B6-C966-D4FD-BDB4E922D1C7}"/>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3D364BC6-2DCB-FF20-94DC-EB0D8DCB73F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5A4B7939-1E50-CFE2-7CB5-228ED272B06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606AD2F5-4AF4-FE7F-FD25-0A6259E08F2B}"/>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26">
                <a:extLst>
                  <a:ext uri="{FF2B5EF4-FFF2-40B4-BE49-F238E27FC236}">
                    <a16:creationId xmlns:a16="http://schemas.microsoft.com/office/drawing/2014/main" id="{3E4D7CD8-79CE-BFF4-F11F-23181114933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0" name="Picture 4">
              <a:extLst>
                <a:ext uri="{FF2B5EF4-FFF2-40B4-BE49-F238E27FC236}">
                  <a16:creationId xmlns:a16="http://schemas.microsoft.com/office/drawing/2014/main" id="{6278D03A-54DF-A69F-44DF-FEDD70F0BC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7AAA3ACF-6EC1-0E4A-F942-55067F0275C1}"/>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533589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8ADFC-D64C-2796-6C03-087F49E42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3A299-FACE-4206-16DF-A9394ED7CA50}"/>
              </a:ext>
            </a:extLst>
          </p:cNvPr>
          <p:cNvSpPr>
            <a:spLocks noGrp="1"/>
          </p:cNvSpPr>
          <p:nvPr>
            <p:ph type="title"/>
          </p:nvPr>
        </p:nvSpPr>
        <p:spPr/>
        <p:txBody>
          <a:bodyPr>
            <a:normAutofit/>
          </a:bodyPr>
          <a:lstStyle/>
          <a:p>
            <a:r>
              <a:rPr lang="en-US" sz="4800" b="1" dirty="0"/>
              <a:t>No. 13 </a:t>
            </a:r>
          </a:p>
        </p:txBody>
      </p:sp>
      <p:sp>
        <p:nvSpPr>
          <p:cNvPr id="3" name="Content Placeholder 2">
            <a:extLst>
              <a:ext uri="{FF2B5EF4-FFF2-40B4-BE49-F238E27FC236}">
                <a16:creationId xmlns:a16="http://schemas.microsoft.com/office/drawing/2014/main" id="{B34E4F83-EA88-9CC4-F8F3-2DD5D25126CA}"/>
              </a:ext>
            </a:extLst>
          </p:cNvPr>
          <p:cNvSpPr>
            <a:spLocks noGrp="1"/>
          </p:cNvSpPr>
          <p:nvPr>
            <p:ph idx="1"/>
          </p:nvPr>
        </p:nvSpPr>
        <p:spPr>
          <a:xfrm>
            <a:off x="844959" y="1598954"/>
            <a:ext cx="10502081" cy="3779274"/>
          </a:xfrm>
        </p:spPr>
        <p:txBody>
          <a:bodyPr>
            <a:normAutofit fontScale="40000" lnSpcReduction="20000"/>
          </a:bodyPr>
          <a:lstStyle/>
          <a:p>
            <a:pPr marL="0" indent="0" algn="just">
              <a:lnSpc>
                <a:spcPct val="120000"/>
              </a:lnSpc>
              <a:buNone/>
            </a:pPr>
            <a:r>
              <a:rPr lang="en-US" sz="11100" b="1" dirty="0">
                <a:latin typeface="Arial" panose="020B0604020202020204" pitchFamily="34" charset="0"/>
                <a:cs typeface="Arial" panose="020B0604020202020204" pitchFamily="34" charset="0"/>
              </a:rPr>
              <a:t>SK financial transactions shall be kept under __________ basis of  accounting using a ______________system and recorded in accordance with the list of accounts provided in the HFTSK.</a:t>
            </a:r>
            <a:endParaRPr lang="en-US" sz="6600" dirty="0"/>
          </a:p>
        </p:txBody>
      </p:sp>
      <p:grpSp>
        <p:nvGrpSpPr>
          <p:cNvPr id="8" name="Group 7">
            <a:extLst>
              <a:ext uri="{FF2B5EF4-FFF2-40B4-BE49-F238E27FC236}">
                <a16:creationId xmlns:a16="http://schemas.microsoft.com/office/drawing/2014/main" id="{1E61C69B-3A2B-2311-2DDF-71EB37BF543D}"/>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853A6C13-E524-F5E2-66B7-D2D4540957F7}"/>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4DA1D157-13DF-2616-2BFA-35CEBF308A30}"/>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7DB29484-B9DF-2A05-5DF4-A85E654A2F7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EE9AF2C5-6B5B-82EB-99A8-4CC46201C1C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A9BF94C9-0FAB-251C-E8D7-BE6944C2DCD5}"/>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F59210B2-065C-6D89-5893-D1D69C20A35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7063F0B7-15C0-979B-740A-2F0E33026536}"/>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A16BD8AD-6016-FBF9-CBE7-27203EC85377}"/>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5231A95B-3AB2-348A-2F57-4715A43B99D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2FA0E5F1-56B8-CB06-93B5-E62E0F79B11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B080BE99-605C-B8F4-1FD3-E8F65CBBB63C}"/>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740066C9-6A5F-8FD5-889D-1638C7B5BF2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93ECF172-1402-9EA7-DFDD-7A62C7511CE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6CB4AF3E-CA14-9B08-203C-77AB28F07729}"/>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26">
                <a:extLst>
                  <a:ext uri="{FF2B5EF4-FFF2-40B4-BE49-F238E27FC236}">
                    <a16:creationId xmlns:a16="http://schemas.microsoft.com/office/drawing/2014/main" id="{9C9351BF-3CF0-38FF-1A0A-F6F1F98EC009}"/>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0" name="Picture 4">
              <a:extLst>
                <a:ext uri="{FF2B5EF4-FFF2-40B4-BE49-F238E27FC236}">
                  <a16:creationId xmlns:a16="http://schemas.microsoft.com/office/drawing/2014/main" id="{13D93BE4-CC4C-D54D-FE5E-2E4545F10A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90A0B848-3D7A-7D5B-76C9-52DBAB13587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99669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773AF-04F0-9F03-534F-28A407189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5E34E-85C5-C976-7AF9-D9FF1E966C72}"/>
              </a:ext>
            </a:extLst>
          </p:cNvPr>
          <p:cNvSpPr>
            <a:spLocks noGrp="1"/>
          </p:cNvSpPr>
          <p:nvPr>
            <p:ph type="title"/>
          </p:nvPr>
        </p:nvSpPr>
        <p:spPr/>
        <p:txBody>
          <a:bodyPr>
            <a:normAutofit/>
          </a:bodyPr>
          <a:lstStyle/>
          <a:p>
            <a:r>
              <a:rPr lang="en-US" sz="4800" b="1" dirty="0"/>
              <a:t>No. 13 </a:t>
            </a:r>
          </a:p>
        </p:txBody>
      </p:sp>
      <p:sp>
        <p:nvSpPr>
          <p:cNvPr id="3" name="Content Placeholder 2">
            <a:extLst>
              <a:ext uri="{FF2B5EF4-FFF2-40B4-BE49-F238E27FC236}">
                <a16:creationId xmlns:a16="http://schemas.microsoft.com/office/drawing/2014/main" id="{CA51CD09-1A31-94D4-5776-C0A5A37DCA75}"/>
              </a:ext>
            </a:extLst>
          </p:cNvPr>
          <p:cNvSpPr>
            <a:spLocks noGrp="1"/>
          </p:cNvSpPr>
          <p:nvPr>
            <p:ph idx="1"/>
          </p:nvPr>
        </p:nvSpPr>
        <p:spPr>
          <a:xfrm>
            <a:off x="844959" y="1598953"/>
            <a:ext cx="10553868" cy="4266715"/>
          </a:xfrm>
        </p:spPr>
        <p:txBody>
          <a:bodyPr>
            <a:normAutofit fontScale="32500" lnSpcReduction="20000"/>
          </a:bodyPr>
          <a:lstStyle/>
          <a:p>
            <a:pPr marL="0" indent="0" algn="just">
              <a:lnSpc>
                <a:spcPct val="120000"/>
              </a:lnSpc>
              <a:buNone/>
            </a:pPr>
            <a:r>
              <a:rPr lang="en-US" sz="11100" b="1" dirty="0">
                <a:latin typeface="Arial" panose="020B0604020202020204" pitchFamily="34" charset="0"/>
                <a:cs typeface="Arial" panose="020B0604020202020204" pitchFamily="34" charset="0"/>
              </a:rPr>
              <a:t>SK financial transactions shall be kept under __________ basis of  accounting using a ______________________________system and recorded in accordance with the list of accounts provided in the HFTSK.</a:t>
            </a:r>
          </a:p>
        </p:txBody>
      </p:sp>
      <p:grpSp>
        <p:nvGrpSpPr>
          <p:cNvPr id="8" name="Group 7">
            <a:extLst>
              <a:ext uri="{FF2B5EF4-FFF2-40B4-BE49-F238E27FC236}">
                <a16:creationId xmlns:a16="http://schemas.microsoft.com/office/drawing/2014/main" id="{8FCAE7EA-6EF2-C4E7-70F1-9BBB40CB495D}"/>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D5718BEA-E3A9-63DF-98ED-59EF17310FCA}"/>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74687865-7298-F1FF-3935-128452847415}"/>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48E15A32-F5BC-EDF6-02FD-C1A093B62C7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F9285A8C-B302-1821-BAB7-E726241388FD}"/>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B2F0587B-168C-F6AD-688F-7B0D90DF9409}"/>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4AA882BA-042B-E41A-3CB9-D05AC4EB6BE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D7D562EB-3687-AD63-CD29-C435C8726259}"/>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E9DBD2FE-A959-8D6F-95D3-0F6AAF99252A}"/>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BF62118E-D3EA-A9C1-0262-7B61C2D3260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7C6C005A-0CF5-835B-B25B-DEC4ABF4F5B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79AB86F1-44E9-196A-5054-CEF4707239D7}"/>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93ACDF14-08A6-DEA4-76DF-869BB9578FC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4D44AE60-7338-3EF8-E1FE-83F3F919564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80B2063E-F513-EA6D-92DF-57EBDFCF873F}"/>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26">
                <a:extLst>
                  <a:ext uri="{FF2B5EF4-FFF2-40B4-BE49-F238E27FC236}">
                    <a16:creationId xmlns:a16="http://schemas.microsoft.com/office/drawing/2014/main" id="{24E651A3-89F7-C1EA-07A2-4BD062BACC6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0" name="Picture 4">
              <a:extLst>
                <a:ext uri="{FF2B5EF4-FFF2-40B4-BE49-F238E27FC236}">
                  <a16:creationId xmlns:a16="http://schemas.microsoft.com/office/drawing/2014/main" id="{8CF82AD8-D23C-E047-1731-B4F9DE23EF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23224C1A-7678-0CE5-85EA-7FC6595E22D7}"/>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
        <p:nvSpPr>
          <p:cNvPr id="4" name="TextBox 3">
            <a:extLst>
              <a:ext uri="{FF2B5EF4-FFF2-40B4-BE49-F238E27FC236}">
                <a16:creationId xmlns:a16="http://schemas.microsoft.com/office/drawing/2014/main" id="{2F81D1A9-1233-5851-7717-6B0ED6C05B1E}"/>
              </a:ext>
            </a:extLst>
          </p:cNvPr>
          <p:cNvSpPr txBox="1"/>
          <p:nvPr/>
        </p:nvSpPr>
        <p:spPr>
          <a:xfrm>
            <a:off x="1667741" y="2022625"/>
            <a:ext cx="2634095" cy="769441"/>
          </a:xfrm>
          <a:prstGeom prst="rect">
            <a:avLst/>
          </a:prstGeom>
          <a:noFill/>
        </p:spPr>
        <p:txBody>
          <a:bodyPr wrap="square" rtlCol="0">
            <a:spAutoFit/>
          </a:bodyPr>
          <a:lstStyle/>
          <a:p>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cash</a:t>
            </a:r>
            <a:endParaRPr lang="en-US" dirty="0">
              <a:solidFill>
                <a:srgbClr val="FF0000"/>
              </a:solidFill>
            </a:endParaRPr>
          </a:p>
        </p:txBody>
      </p:sp>
      <p:sp>
        <p:nvSpPr>
          <p:cNvPr id="5" name="TextBox 4">
            <a:extLst>
              <a:ext uri="{FF2B5EF4-FFF2-40B4-BE49-F238E27FC236}">
                <a16:creationId xmlns:a16="http://schemas.microsoft.com/office/drawing/2014/main" id="{52733010-8C10-206D-D53B-546638A5AD88}"/>
              </a:ext>
            </a:extLst>
          </p:cNvPr>
          <p:cNvSpPr txBox="1"/>
          <p:nvPr/>
        </p:nvSpPr>
        <p:spPr>
          <a:xfrm>
            <a:off x="1063335" y="2589119"/>
            <a:ext cx="7573574" cy="769441"/>
          </a:xfrm>
          <a:prstGeom prst="rect">
            <a:avLst/>
          </a:prstGeom>
          <a:noFill/>
        </p:spPr>
        <p:txBody>
          <a:bodyPr wrap="square" rtlCol="0">
            <a:spAutoFit/>
          </a:bodyPr>
          <a:lstStyle/>
          <a:p>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single-entry bookkeeping</a:t>
            </a:r>
            <a:endParaRPr lang="en-US" dirty="0">
              <a:solidFill>
                <a:srgbClr val="FF0000"/>
              </a:solidFill>
            </a:endParaRPr>
          </a:p>
        </p:txBody>
      </p:sp>
    </p:spTree>
    <p:extLst>
      <p:ext uri="{BB962C8B-B14F-4D97-AF65-F5344CB8AC3E}">
        <p14:creationId xmlns:p14="http://schemas.microsoft.com/office/powerpoint/2010/main" val="2961407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5400000" flipH="1">
            <a:off x="7807704" y="315873"/>
            <a:ext cx="5157105" cy="452535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2"/>
            <a:stretch>
              <a:fillRect/>
            </a:stretch>
          </a:blipFill>
        </p:spPr>
      </p:sp>
      <p:sp>
        <p:nvSpPr>
          <p:cNvPr id="16" name="Freeform 16"/>
          <p:cNvSpPr/>
          <p:nvPr/>
        </p:nvSpPr>
        <p:spPr>
          <a:xfrm rot="-5400000">
            <a:off x="8141488" y="2638451"/>
            <a:ext cx="5444666" cy="494784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3"/>
            <a:stretch>
              <a:fillRect/>
            </a:stretch>
          </a:blipFill>
        </p:spPr>
      </p:sp>
      <p:grpSp>
        <p:nvGrpSpPr>
          <p:cNvPr id="17" name="Group 17"/>
          <p:cNvGrpSpPr/>
          <p:nvPr/>
        </p:nvGrpSpPr>
        <p:grpSpPr>
          <a:xfrm>
            <a:off x="8694951" y="2390037"/>
            <a:ext cx="4491891" cy="5226928"/>
            <a:chOff x="0" y="0"/>
            <a:chExt cx="698500" cy="812800"/>
          </a:xfrm>
        </p:grpSpPr>
        <p:sp>
          <p:nvSpPr>
            <p:cNvPr id="18" name="Freeform 18"/>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sp>
      </p:grpSp>
      <p:sp>
        <p:nvSpPr>
          <p:cNvPr id="21" name="Freeform 21"/>
          <p:cNvSpPr/>
          <p:nvPr/>
        </p:nvSpPr>
        <p:spPr>
          <a:xfrm rot="-5400000">
            <a:off x="7306299" y="-26762"/>
            <a:ext cx="3349457" cy="3043819"/>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3">
              <a:alphaModFix amt="42000"/>
            </a:blip>
            <a:stretch>
              <a:fillRect/>
            </a:stretch>
          </a:blipFill>
        </p:spPr>
      </p:sp>
      <p:grpSp>
        <p:nvGrpSpPr>
          <p:cNvPr id="22" name="Group 22"/>
          <p:cNvGrpSpPr/>
          <p:nvPr/>
        </p:nvGrpSpPr>
        <p:grpSpPr>
          <a:xfrm>
            <a:off x="7593451" y="90372"/>
            <a:ext cx="2569463" cy="2989921"/>
            <a:chOff x="0" y="0"/>
            <a:chExt cx="698500" cy="812800"/>
          </a:xfrm>
        </p:grpSpPr>
        <p:sp>
          <p:nvSpPr>
            <p:cNvPr id="23" name="Freeform 23"/>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sp>
      </p:grpSp>
      <p:sp>
        <p:nvSpPr>
          <p:cNvPr id="27" name="TextBox 27"/>
          <p:cNvSpPr txBox="1"/>
          <p:nvPr/>
        </p:nvSpPr>
        <p:spPr>
          <a:xfrm>
            <a:off x="-13054" y="1928621"/>
            <a:ext cx="8136631" cy="2709588"/>
          </a:xfrm>
          <a:prstGeom prst="rect">
            <a:avLst/>
          </a:prstGeom>
        </p:spPr>
        <p:txBody>
          <a:bodyPr wrap="square" lIns="0" tIns="0" rIns="0" bIns="0" rtlCol="0" anchor="t">
            <a:spAutoFit/>
          </a:bodyPr>
          <a:lstStyle/>
          <a:p>
            <a:pPr algn="ctr" defTabSz="609630">
              <a:lnSpc>
                <a:spcPts val="6869"/>
              </a:lnSpc>
            </a:pPr>
            <a:r>
              <a:rPr lang="en-PH" sz="9600" b="1" spc="-159" dirty="0">
                <a:solidFill>
                  <a:srgbClr val="000000"/>
                </a:solidFill>
                <a:latin typeface="Franklin Gothic Demi Cond" panose="020B0706030402020204" pitchFamily="34" charset="0"/>
                <a:ea typeface="Barlow Bold"/>
                <a:cs typeface="Barlow Bold"/>
                <a:sym typeface="Barlow Bold"/>
              </a:rPr>
              <a:t>PRIOR KNOWLEDGE</a:t>
            </a:r>
          </a:p>
          <a:p>
            <a:pPr algn="ctr" defTabSz="609630">
              <a:lnSpc>
                <a:spcPts val="6869"/>
              </a:lnSpc>
            </a:pPr>
            <a:r>
              <a:rPr lang="en-PH" sz="9600" b="1" spc="-159" dirty="0">
                <a:solidFill>
                  <a:srgbClr val="000000"/>
                </a:solidFill>
                <a:latin typeface="Franklin Gothic Demi Cond" panose="020B0706030402020204" pitchFamily="34" charset="0"/>
                <a:ea typeface="Barlow Bold"/>
                <a:cs typeface="Barlow Bold"/>
                <a:sym typeface="Barlow Bold"/>
              </a:rPr>
              <a:t> TEST</a:t>
            </a:r>
            <a:endParaRPr lang="en-US" sz="6360" spc="-159" dirty="0">
              <a:solidFill>
                <a:srgbClr val="112D4E"/>
              </a:solidFill>
              <a:latin typeface="Barlow Bold"/>
              <a:ea typeface="Barlow Bold"/>
              <a:cs typeface="Barlow Bold"/>
              <a:sym typeface="Barlow Bold"/>
            </a:endParaRPr>
          </a:p>
        </p:txBody>
      </p:sp>
      <p:pic>
        <p:nvPicPr>
          <p:cNvPr id="34" name="Picture Placeholder 3">
            <a:extLst>
              <a:ext uri="{FF2B5EF4-FFF2-40B4-BE49-F238E27FC236}">
                <a16:creationId xmlns:a16="http://schemas.microsoft.com/office/drawing/2014/main" id="{50440992-6861-4216-9D79-3819D5FC863D}"/>
              </a:ext>
            </a:extLst>
          </p:cNvPr>
          <p:cNvPicPr>
            <a:picLocks noChangeAspect="1"/>
          </p:cNvPicPr>
          <p:nvPr/>
        </p:nvPicPr>
        <p:blipFill rotWithShape="1">
          <a:blip r:embed="rId4">
            <a:extLst>
              <a:ext uri="{28A0092B-C50C-407E-A947-70E740481C1C}">
                <a14:useLocalDpi xmlns:a14="http://schemas.microsoft.com/office/drawing/2010/main" val="0"/>
              </a:ext>
            </a:extLst>
          </a:blip>
          <a:srcRect l="5688" t="1209" r="7405" b="910"/>
          <a:stretch/>
        </p:blipFill>
        <p:spPr>
          <a:xfrm>
            <a:off x="7777956" y="401116"/>
            <a:ext cx="2384958" cy="2462427"/>
          </a:xfrm>
          <a:prstGeom prst="ellipse">
            <a:avLst/>
          </a:prstGeom>
        </p:spPr>
      </p:pic>
      <p:pic>
        <p:nvPicPr>
          <p:cNvPr id="19" name="Picture 4">
            <a:extLst>
              <a:ext uri="{FF2B5EF4-FFF2-40B4-BE49-F238E27FC236}">
                <a16:creationId xmlns:a16="http://schemas.microsoft.com/office/drawing/2014/main" id="{5F72BF03-2CA9-B93C-2BCB-78CA69D9A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6087" y="2914757"/>
            <a:ext cx="4550434" cy="36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209CF61C-4275-8794-598A-DE00AF71EBC8}"/>
              </a:ext>
            </a:extLst>
          </p:cNvPr>
          <p:cNvGrpSpPr/>
          <p:nvPr/>
        </p:nvGrpSpPr>
        <p:grpSpPr>
          <a:xfrm>
            <a:off x="450301" y="5730924"/>
            <a:ext cx="11335150" cy="1076139"/>
            <a:chOff x="450301" y="5730924"/>
            <a:chExt cx="11335150" cy="1076139"/>
          </a:xfrm>
        </p:grpSpPr>
        <p:grpSp>
          <p:nvGrpSpPr>
            <p:cNvPr id="25" name="Group 24">
              <a:extLst>
                <a:ext uri="{FF2B5EF4-FFF2-40B4-BE49-F238E27FC236}">
                  <a16:creationId xmlns:a16="http://schemas.microsoft.com/office/drawing/2014/main" id="{57D50157-3B64-FD37-1F64-7B4E103184F5}"/>
                </a:ext>
              </a:extLst>
            </p:cNvPr>
            <p:cNvGrpSpPr/>
            <p:nvPr/>
          </p:nvGrpSpPr>
          <p:grpSpPr>
            <a:xfrm>
              <a:off x="2577549" y="6103000"/>
              <a:ext cx="9207902" cy="613450"/>
              <a:chOff x="-468024" y="6200865"/>
              <a:chExt cx="8857925" cy="613450"/>
            </a:xfrm>
          </p:grpSpPr>
          <p:grpSp>
            <p:nvGrpSpPr>
              <p:cNvPr id="30" name="Group 2">
                <a:extLst>
                  <a:ext uri="{FF2B5EF4-FFF2-40B4-BE49-F238E27FC236}">
                    <a16:creationId xmlns:a16="http://schemas.microsoft.com/office/drawing/2014/main" id="{F14A1D31-7E37-390F-74F0-947503200D03}"/>
                  </a:ext>
                </a:extLst>
              </p:cNvPr>
              <p:cNvGrpSpPr/>
              <p:nvPr/>
            </p:nvGrpSpPr>
            <p:grpSpPr>
              <a:xfrm>
                <a:off x="-468024" y="6290055"/>
                <a:ext cx="3716810" cy="454406"/>
                <a:chOff x="0" y="0"/>
                <a:chExt cx="4986220" cy="609600"/>
              </a:xfrm>
            </p:grpSpPr>
            <p:sp>
              <p:nvSpPr>
                <p:cNvPr id="44" name="Freeform 3">
                  <a:extLst>
                    <a:ext uri="{FF2B5EF4-FFF2-40B4-BE49-F238E27FC236}">
                      <a16:creationId xmlns:a16="http://schemas.microsoft.com/office/drawing/2014/main" id="{F8AB34B0-3E62-A9F8-B522-A8DF676A550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5" name="TextBox 4">
                  <a:extLst>
                    <a:ext uri="{FF2B5EF4-FFF2-40B4-BE49-F238E27FC236}">
                      <a16:creationId xmlns:a16="http://schemas.microsoft.com/office/drawing/2014/main" id="{C4C45CA5-FA2A-8C8D-AAFA-81A457A3128A}"/>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1" name="Group 5">
                <a:extLst>
                  <a:ext uri="{FF2B5EF4-FFF2-40B4-BE49-F238E27FC236}">
                    <a16:creationId xmlns:a16="http://schemas.microsoft.com/office/drawing/2014/main" id="{09356B2C-9687-5F4C-3BB2-D68EC631C30C}"/>
                  </a:ext>
                </a:extLst>
              </p:cNvPr>
              <p:cNvGrpSpPr/>
              <p:nvPr/>
            </p:nvGrpSpPr>
            <p:grpSpPr>
              <a:xfrm>
                <a:off x="4126103" y="6327079"/>
                <a:ext cx="3334737" cy="454406"/>
                <a:chOff x="0" y="0"/>
                <a:chExt cx="4473657" cy="609600"/>
              </a:xfrm>
            </p:grpSpPr>
            <p:sp>
              <p:nvSpPr>
                <p:cNvPr id="42" name="Freeform 6">
                  <a:extLst>
                    <a:ext uri="{FF2B5EF4-FFF2-40B4-BE49-F238E27FC236}">
                      <a16:creationId xmlns:a16="http://schemas.microsoft.com/office/drawing/2014/main" id="{219887A1-D77C-5571-EC42-08662EC562A4}"/>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3" name="TextBox 7">
                  <a:extLst>
                    <a:ext uri="{FF2B5EF4-FFF2-40B4-BE49-F238E27FC236}">
                      <a16:creationId xmlns:a16="http://schemas.microsoft.com/office/drawing/2014/main" id="{073D1ACF-D81D-0471-1ED2-3DE975A83CE2}"/>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8">
                <a:extLst>
                  <a:ext uri="{FF2B5EF4-FFF2-40B4-BE49-F238E27FC236}">
                    <a16:creationId xmlns:a16="http://schemas.microsoft.com/office/drawing/2014/main" id="{491E7D2D-C869-A956-EB17-1BA54766B5AF}"/>
                  </a:ext>
                </a:extLst>
              </p:cNvPr>
              <p:cNvGrpSpPr/>
              <p:nvPr/>
            </p:nvGrpSpPr>
            <p:grpSpPr>
              <a:xfrm>
                <a:off x="3160933" y="6200865"/>
                <a:ext cx="1025657" cy="604386"/>
                <a:chOff x="0" y="0"/>
                <a:chExt cx="1034505" cy="609600"/>
              </a:xfrm>
            </p:grpSpPr>
            <p:sp>
              <p:nvSpPr>
                <p:cNvPr id="40" name="Freeform 9">
                  <a:extLst>
                    <a:ext uri="{FF2B5EF4-FFF2-40B4-BE49-F238E27FC236}">
                      <a16:creationId xmlns:a16="http://schemas.microsoft.com/office/drawing/2014/main" id="{C0880DD5-5A5D-F325-40F5-C58FC4501A0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41" name="TextBox 10">
                  <a:extLst>
                    <a:ext uri="{FF2B5EF4-FFF2-40B4-BE49-F238E27FC236}">
                      <a16:creationId xmlns:a16="http://schemas.microsoft.com/office/drawing/2014/main" id="{59F457FD-C117-7EBE-4BE4-E371DDCD4E3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3" name="Group 11">
                <a:extLst>
                  <a:ext uri="{FF2B5EF4-FFF2-40B4-BE49-F238E27FC236}">
                    <a16:creationId xmlns:a16="http://schemas.microsoft.com/office/drawing/2014/main" id="{D304A446-C04A-D44B-7A16-E0EB5AC85C2D}"/>
                  </a:ext>
                </a:extLst>
              </p:cNvPr>
              <p:cNvGrpSpPr/>
              <p:nvPr/>
            </p:nvGrpSpPr>
            <p:grpSpPr>
              <a:xfrm>
                <a:off x="7364244" y="6209929"/>
                <a:ext cx="1025657" cy="604386"/>
                <a:chOff x="0" y="0"/>
                <a:chExt cx="1034505" cy="609600"/>
              </a:xfrm>
            </p:grpSpPr>
            <p:sp>
              <p:nvSpPr>
                <p:cNvPr id="38" name="Freeform 12">
                  <a:extLst>
                    <a:ext uri="{FF2B5EF4-FFF2-40B4-BE49-F238E27FC236}">
                      <a16:creationId xmlns:a16="http://schemas.microsoft.com/office/drawing/2014/main" id="{28B24265-D5E3-B929-B616-CCB6FD9332B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9" name="TextBox 13">
                  <a:extLst>
                    <a:ext uri="{FF2B5EF4-FFF2-40B4-BE49-F238E27FC236}">
                      <a16:creationId xmlns:a16="http://schemas.microsoft.com/office/drawing/2014/main" id="{69DE7089-B701-A2D5-2706-D4002FF0625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6" name="Freeform 14">
                <a:extLst>
                  <a:ext uri="{FF2B5EF4-FFF2-40B4-BE49-F238E27FC236}">
                    <a16:creationId xmlns:a16="http://schemas.microsoft.com/office/drawing/2014/main" id="{7696C411-B919-97C0-7B41-00EDE8F64FA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26">
                <a:extLst>
                  <a:ext uri="{FF2B5EF4-FFF2-40B4-BE49-F238E27FC236}">
                    <a16:creationId xmlns:a16="http://schemas.microsoft.com/office/drawing/2014/main" id="{B1782A09-7735-5A41-0C24-4FE65801946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pic>
          <p:nvPicPr>
            <p:cNvPr id="28" name="Picture 4">
              <a:extLst>
                <a:ext uri="{FF2B5EF4-FFF2-40B4-BE49-F238E27FC236}">
                  <a16:creationId xmlns:a16="http://schemas.microsoft.com/office/drawing/2014/main" id="{53AFB6F4-70A6-CBBC-C19B-39F26183E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Placeholder 3">
              <a:extLst>
                <a:ext uri="{FF2B5EF4-FFF2-40B4-BE49-F238E27FC236}">
                  <a16:creationId xmlns:a16="http://schemas.microsoft.com/office/drawing/2014/main" id="{B393A064-44A3-A95E-8BC4-5151441018E0}"/>
                </a:ext>
              </a:extLst>
            </p:cNvPr>
            <p:cNvPicPr>
              <a:picLocks noChangeAspect="1"/>
            </p:cNvPicPr>
            <p:nvPr/>
          </p:nvPicPr>
          <p:blipFill rotWithShape="1">
            <a:blip r:embed="rId4">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403755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64527" y="3300047"/>
            <a:ext cx="7514661" cy="8744333"/>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8192223" y="-2407975"/>
            <a:ext cx="4353652" cy="5066068"/>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7368931" y="-2980201"/>
            <a:ext cx="6411384" cy="5509783"/>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rot="-5400000">
            <a:off x="7221770" y="-1744302"/>
            <a:ext cx="6518987" cy="5924130"/>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7563541" y="4416894"/>
            <a:ext cx="4500061" cy="5236435"/>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3">
            <a:extLst>
              <a:ext uri="{FF2B5EF4-FFF2-40B4-BE49-F238E27FC236}">
                <a16:creationId xmlns:a16="http://schemas.microsoft.com/office/drawing/2014/main" id="{B3A86ED4-78A8-55AE-7785-549A78CC24B8}"/>
              </a:ext>
            </a:extLst>
          </p:cNvPr>
          <p:cNvGrpSpPr/>
          <p:nvPr/>
        </p:nvGrpSpPr>
        <p:grpSpPr>
          <a:xfrm>
            <a:off x="8304437" y="-1442158"/>
            <a:ext cx="4353652" cy="2977869"/>
            <a:chOff x="9708445" y="296381"/>
            <a:chExt cx="841025" cy="722755"/>
          </a:xfrm>
        </p:grpSpPr>
        <p:grpSp>
          <p:nvGrpSpPr>
            <p:cNvPr id="25" name="Group 25"/>
            <p:cNvGrpSpPr/>
            <p:nvPr/>
          </p:nvGrpSpPr>
          <p:grpSpPr>
            <a:xfrm rot="-5400000">
              <a:off x="9767580" y="237246"/>
              <a:ext cx="722755" cy="841025"/>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rot="-5400000">
              <a:off x="9899695" y="390746"/>
              <a:ext cx="484981" cy="564342"/>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sp>
        <p:nvSpPr>
          <p:cNvPr id="31" name="Title 4">
            <a:extLst>
              <a:ext uri="{FF2B5EF4-FFF2-40B4-BE49-F238E27FC236}">
                <a16:creationId xmlns:a16="http://schemas.microsoft.com/office/drawing/2014/main" id="{8DF87D02-5A98-433C-8D40-BAA9D6306EB9}"/>
              </a:ext>
            </a:extLst>
          </p:cNvPr>
          <p:cNvSpPr txBox="1">
            <a:spLocks/>
          </p:cNvSpPr>
          <p:nvPr/>
        </p:nvSpPr>
        <p:spPr>
          <a:xfrm>
            <a:off x="1889967" y="1622032"/>
            <a:ext cx="6878815" cy="3043679"/>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SK Plans and Budget</a:t>
            </a:r>
          </a:p>
        </p:txBody>
      </p:sp>
      <p:pic>
        <p:nvPicPr>
          <p:cNvPr id="37" name="Picture Placeholder 3">
            <a:extLst>
              <a:ext uri="{FF2B5EF4-FFF2-40B4-BE49-F238E27FC236}">
                <a16:creationId xmlns:a16="http://schemas.microsoft.com/office/drawing/2014/main" id="{362C83D4-C2BE-4FF4-8A3D-7303EA274772}"/>
              </a:ext>
            </a:extLst>
          </p:cNvPr>
          <p:cNvPicPr>
            <a:picLocks noChangeAspect="1"/>
          </p:cNvPicPr>
          <p:nvPr/>
        </p:nvPicPr>
        <p:blipFill rotWithShape="1">
          <a:blip r:embed="rId3">
            <a:extLst>
              <a:ext uri="{28A0092B-C50C-407E-A947-70E740481C1C}">
                <a14:useLocalDpi xmlns:a14="http://schemas.microsoft.com/office/drawing/2010/main" val="0"/>
              </a:ext>
            </a:extLst>
          </a:blip>
          <a:srcRect l="5688" t="1209" r="7405" b="910"/>
          <a:stretch/>
        </p:blipFill>
        <p:spPr>
          <a:xfrm>
            <a:off x="238836" y="30861"/>
            <a:ext cx="2299648" cy="2374346"/>
          </a:xfrm>
          <a:prstGeom prst="ellipse">
            <a:avLst/>
          </a:prstGeom>
        </p:spPr>
      </p:pic>
      <p:pic>
        <p:nvPicPr>
          <p:cNvPr id="13" name="Picture 4">
            <a:extLst>
              <a:ext uri="{FF2B5EF4-FFF2-40B4-BE49-F238E27FC236}">
                <a16:creationId xmlns:a16="http://schemas.microsoft.com/office/drawing/2014/main" id="{B8E4C296-CE3C-FDE6-790F-5ED0EB887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10882"/>
            <a:ext cx="3426157" cy="277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808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898489" y="-70668"/>
            <a:ext cx="7751491" cy="7465264"/>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AutoShape 5"/>
          <p:cNvSpPr/>
          <p:nvPr/>
        </p:nvSpPr>
        <p:spPr>
          <a:xfrm flipH="1" flipV="1">
            <a:off x="6346226" y="1353476"/>
            <a:ext cx="6350" cy="3830150"/>
          </a:xfrm>
          <a:prstGeom prst="line">
            <a:avLst/>
          </a:prstGeom>
          <a:ln w="19050" cap="flat">
            <a:solidFill>
              <a:srgbClr val="44A9EF"/>
            </a:solidFill>
            <a:prstDash val="solid"/>
            <a:headEnd type="none" w="sm" len="sm"/>
            <a:tailEnd type="none" w="sm" len="sm"/>
          </a:ln>
        </p:spPr>
      </p:sp>
      <p:grpSp>
        <p:nvGrpSpPr>
          <p:cNvPr id="6" name="Group 6"/>
          <p:cNvGrpSpPr/>
          <p:nvPr/>
        </p:nvGrpSpPr>
        <p:grpSpPr>
          <a:xfrm>
            <a:off x="5930900" y="925062"/>
            <a:ext cx="792551" cy="681098"/>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8" name="TextBox 8"/>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5930900" y="2360942"/>
            <a:ext cx="792551" cy="681098"/>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txBody>
            <a:bodyPr/>
            <a:lstStyle/>
            <a:p>
              <a:endParaRPr lang="en-US" dirty="0"/>
            </a:p>
          </p:txBody>
        </p:sp>
        <p:sp>
          <p:nvSpPr>
            <p:cNvPr id="11" name="TextBox 11"/>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2"/>
          <p:cNvGrpSpPr/>
          <p:nvPr/>
        </p:nvGrpSpPr>
        <p:grpSpPr>
          <a:xfrm>
            <a:off x="5949950" y="3926131"/>
            <a:ext cx="792551" cy="681098"/>
            <a:chOff x="0" y="0"/>
            <a:chExt cx="812800" cy="69850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4" name="TextBox 14"/>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5"/>
          <p:cNvGrpSpPr/>
          <p:nvPr/>
        </p:nvGrpSpPr>
        <p:grpSpPr>
          <a:xfrm>
            <a:off x="5930900" y="5232700"/>
            <a:ext cx="792551" cy="681098"/>
            <a:chOff x="0" y="0"/>
            <a:chExt cx="812800" cy="698500"/>
          </a:xfrm>
        </p:grpSpPr>
        <p:sp>
          <p:nvSpPr>
            <p:cNvPr id="16" name="Freeform 1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gradFill rotWithShape="1">
              <a:gsLst>
                <a:gs pos="0">
                  <a:srgbClr val="51AFFF">
                    <a:alpha val="100000"/>
                  </a:srgbClr>
                </a:gs>
                <a:gs pos="100000">
                  <a:srgbClr val="3183ED">
                    <a:alpha val="100000"/>
                  </a:srgbClr>
                </a:gs>
              </a:gsLst>
              <a:path path="circle">
                <a:fillToRect l="50000" t="50000" r="50000" b="50000"/>
              </a:path>
            </a:gradFill>
          </p:spPr>
        </p:sp>
        <p:sp>
          <p:nvSpPr>
            <p:cNvPr id="17" name="TextBox 17"/>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18"/>
          <p:cNvGrpSpPr/>
          <p:nvPr/>
        </p:nvGrpSpPr>
        <p:grpSpPr>
          <a:xfrm>
            <a:off x="2513062" y="-3515298"/>
            <a:ext cx="4753005" cy="4084614"/>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20" name="TextBox 20"/>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TextBox 26"/>
          <p:cNvSpPr txBox="1"/>
          <p:nvPr/>
        </p:nvSpPr>
        <p:spPr>
          <a:xfrm>
            <a:off x="6895705" y="2391292"/>
            <a:ext cx="5084037" cy="1110945"/>
          </a:xfrm>
          <a:prstGeom prst="rect">
            <a:avLst/>
          </a:prstGeom>
        </p:spPr>
        <p:txBody>
          <a:bodyPr wrap="square" lIns="0" tIns="0" rIns="0" bIns="0" rtlCol="0" anchor="t">
            <a:spAutoFit/>
          </a:bodyPr>
          <a:lstStyle/>
          <a:p>
            <a:pPr defTabSz="609630">
              <a:lnSpc>
                <a:spcPts val="2189"/>
              </a:lnSpc>
            </a:pPr>
            <a:r>
              <a:rPr lang="en-US" sz="1563" spc="-29" dirty="0">
                <a:solidFill>
                  <a:srgbClr val="000000"/>
                </a:solidFill>
                <a:latin typeface="Clear Sans"/>
                <a:ea typeface="Clear Sans"/>
                <a:cs typeface="Clear Sans"/>
                <a:sym typeface="Clear Sans"/>
              </a:rPr>
              <a:t>The SK, in consultation with the Katipunan ng Kabataan, shall </a:t>
            </a:r>
          </a:p>
          <a:p>
            <a:pPr defTabSz="609630">
              <a:lnSpc>
                <a:spcPts val="2189"/>
              </a:lnSpc>
            </a:pPr>
            <a:r>
              <a:rPr lang="en-US" sz="1563" spc="-29" dirty="0">
                <a:solidFill>
                  <a:srgbClr val="000000"/>
                </a:solidFill>
                <a:latin typeface="Clear Sans"/>
                <a:ea typeface="Clear Sans"/>
                <a:cs typeface="Clear Sans"/>
                <a:sym typeface="Clear Sans"/>
              </a:rPr>
              <a:t>formulate a 3-year rolling plan. This plan shall be aligned with the PYDP and LYDPs in provincial, city or municipal level. The CBYDP shall serve as the basis for the preparation of the ABYIP. </a:t>
            </a:r>
          </a:p>
        </p:txBody>
      </p:sp>
      <p:sp>
        <p:nvSpPr>
          <p:cNvPr id="27" name="TextBox 27"/>
          <p:cNvSpPr txBox="1"/>
          <p:nvPr/>
        </p:nvSpPr>
        <p:spPr>
          <a:xfrm>
            <a:off x="6838474" y="2104064"/>
            <a:ext cx="2638466" cy="333425"/>
          </a:xfrm>
          <a:prstGeom prst="rect">
            <a:avLst/>
          </a:prstGeom>
        </p:spPr>
        <p:txBody>
          <a:bodyPr wrap="square" lIns="0" tIns="0" rIns="0" bIns="0" rtlCol="0" anchor="t">
            <a:spAutoFit/>
          </a:bodyPr>
          <a:lstStyle/>
          <a:p>
            <a:pPr defTabSz="609630">
              <a:lnSpc>
                <a:spcPts val="2633"/>
              </a:lnSpc>
            </a:pPr>
            <a:r>
              <a:rPr lang="en-US" sz="2437" spc="-61" dirty="0">
                <a:solidFill>
                  <a:srgbClr val="112D4E"/>
                </a:solidFill>
                <a:latin typeface="Barlow Bold"/>
                <a:ea typeface="Barlow Bold"/>
                <a:cs typeface="Barlow Bold"/>
                <a:sym typeface="Barlow Bold"/>
              </a:rPr>
              <a:t>CBYDP Formulation</a:t>
            </a:r>
          </a:p>
        </p:txBody>
      </p:sp>
      <p:sp>
        <p:nvSpPr>
          <p:cNvPr id="28" name="TextBox 28"/>
          <p:cNvSpPr txBox="1"/>
          <p:nvPr/>
        </p:nvSpPr>
        <p:spPr>
          <a:xfrm>
            <a:off x="6934922" y="3871690"/>
            <a:ext cx="5084037" cy="1394228"/>
          </a:xfrm>
          <a:prstGeom prst="rect">
            <a:avLst/>
          </a:prstGeom>
        </p:spPr>
        <p:txBody>
          <a:bodyPr wrap="square" lIns="0" tIns="0" rIns="0" bIns="0" rtlCol="0" anchor="t">
            <a:spAutoFit/>
          </a:bodyPr>
          <a:lstStyle/>
          <a:p>
            <a:pPr algn="just" defTabSz="609630">
              <a:lnSpc>
                <a:spcPts val="2189"/>
              </a:lnSpc>
            </a:pPr>
            <a:r>
              <a:rPr lang="en-US" sz="1550" spc="-29" dirty="0">
                <a:solidFill>
                  <a:srgbClr val="000000"/>
                </a:solidFill>
                <a:latin typeface="Clear Sans"/>
                <a:ea typeface="Clear Sans"/>
                <a:cs typeface="Clear Sans"/>
                <a:sym typeface="Clear Sans"/>
              </a:rPr>
              <a:t>The ABYIP shall contain the specific programs, projects, and activities with corresponding project costs, including the necessary fund flows to approximate the reasonable timing in the release of funds. It shall reflect the total resource requirement for the budget year. </a:t>
            </a:r>
          </a:p>
        </p:txBody>
      </p:sp>
      <p:sp>
        <p:nvSpPr>
          <p:cNvPr id="29" name="TextBox 29"/>
          <p:cNvSpPr txBox="1"/>
          <p:nvPr/>
        </p:nvSpPr>
        <p:spPr>
          <a:xfrm>
            <a:off x="6888929" y="3622752"/>
            <a:ext cx="2868784" cy="333425"/>
          </a:xfrm>
          <a:prstGeom prst="rect">
            <a:avLst/>
          </a:prstGeom>
        </p:spPr>
        <p:txBody>
          <a:bodyPr wrap="square" lIns="0" tIns="0" rIns="0" bIns="0" rtlCol="0" anchor="t">
            <a:spAutoFit/>
          </a:bodyPr>
          <a:lstStyle/>
          <a:p>
            <a:pPr defTabSz="609630">
              <a:lnSpc>
                <a:spcPts val="2633"/>
              </a:lnSpc>
            </a:pPr>
            <a:r>
              <a:rPr lang="en-US" sz="2437" spc="-61" dirty="0">
                <a:solidFill>
                  <a:srgbClr val="112D4E"/>
                </a:solidFill>
                <a:latin typeface="Barlow Bold"/>
                <a:ea typeface="Barlow Bold"/>
                <a:cs typeface="Barlow Bold"/>
                <a:sym typeface="Barlow Bold"/>
              </a:rPr>
              <a:t>ABYIP Formulation</a:t>
            </a:r>
          </a:p>
        </p:txBody>
      </p:sp>
      <p:sp>
        <p:nvSpPr>
          <p:cNvPr id="30" name="TextBox 30"/>
          <p:cNvSpPr txBox="1"/>
          <p:nvPr/>
        </p:nvSpPr>
        <p:spPr>
          <a:xfrm>
            <a:off x="6954171" y="5800837"/>
            <a:ext cx="4870325" cy="828817"/>
          </a:xfrm>
          <a:prstGeom prst="rect">
            <a:avLst/>
          </a:prstGeom>
        </p:spPr>
        <p:txBody>
          <a:bodyPr wrap="square" lIns="0" tIns="0" rIns="0" bIns="0" rtlCol="0" anchor="t">
            <a:spAutoFit/>
          </a:bodyPr>
          <a:lstStyle/>
          <a:p>
            <a:pPr defTabSz="609630">
              <a:lnSpc>
                <a:spcPts val="2189"/>
              </a:lnSpc>
            </a:pPr>
            <a:r>
              <a:rPr lang="en-US" sz="1563" spc="-29" dirty="0">
                <a:solidFill>
                  <a:srgbClr val="000000"/>
                </a:solidFill>
                <a:latin typeface="Clear Sans"/>
                <a:ea typeface="Clear Sans"/>
                <a:cs typeface="Clear Sans"/>
                <a:sym typeface="Clear Sans"/>
              </a:rPr>
              <a:t>The ABYIP shall be prepared and approved by the SK through a </a:t>
            </a:r>
          </a:p>
          <a:p>
            <a:pPr defTabSz="609630">
              <a:lnSpc>
                <a:spcPts val="2189"/>
              </a:lnSpc>
            </a:pPr>
            <a:r>
              <a:rPr lang="en-US" sz="1563" spc="-29" dirty="0">
                <a:solidFill>
                  <a:srgbClr val="000000"/>
                </a:solidFill>
                <a:latin typeface="Clear Sans"/>
                <a:ea typeface="Clear Sans"/>
                <a:cs typeface="Clear Sans"/>
                <a:sym typeface="Clear Sans"/>
              </a:rPr>
              <a:t>resolution before the start of the preparation of the SK annual </a:t>
            </a:r>
          </a:p>
          <a:p>
            <a:pPr defTabSz="609630">
              <a:lnSpc>
                <a:spcPts val="2189"/>
              </a:lnSpc>
            </a:pPr>
            <a:r>
              <a:rPr lang="en-US" sz="1563" spc="-29" dirty="0">
                <a:solidFill>
                  <a:srgbClr val="000000"/>
                </a:solidFill>
                <a:latin typeface="Clear Sans"/>
                <a:ea typeface="Clear Sans"/>
                <a:cs typeface="Clear Sans"/>
                <a:sym typeface="Clear Sans"/>
              </a:rPr>
              <a:t>budget. </a:t>
            </a:r>
          </a:p>
        </p:txBody>
      </p:sp>
      <p:sp>
        <p:nvSpPr>
          <p:cNvPr id="31" name="TextBox 31"/>
          <p:cNvSpPr txBox="1"/>
          <p:nvPr/>
        </p:nvSpPr>
        <p:spPr>
          <a:xfrm>
            <a:off x="6954171" y="5437651"/>
            <a:ext cx="2649083" cy="333425"/>
          </a:xfrm>
          <a:prstGeom prst="rect">
            <a:avLst/>
          </a:prstGeom>
        </p:spPr>
        <p:txBody>
          <a:bodyPr wrap="square" lIns="0" tIns="0" rIns="0" bIns="0" rtlCol="0" anchor="t">
            <a:spAutoFit/>
          </a:bodyPr>
          <a:lstStyle/>
          <a:p>
            <a:pPr defTabSz="609630">
              <a:lnSpc>
                <a:spcPts val="2633"/>
              </a:lnSpc>
            </a:pPr>
            <a:r>
              <a:rPr lang="en-US" sz="2437" spc="-61" dirty="0">
                <a:solidFill>
                  <a:srgbClr val="112D4E"/>
                </a:solidFill>
                <a:latin typeface="Barlow Bold"/>
                <a:ea typeface="Barlow Bold"/>
                <a:cs typeface="Barlow Bold"/>
                <a:sym typeface="Barlow Bold"/>
              </a:rPr>
              <a:t>Approval of ABYIP</a:t>
            </a:r>
          </a:p>
        </p:txBody>
      </p:sp>
      <p:sp>
        <p:nvSpPr>
          <p:cNvPr id="34" name="Freeform 34"/>
          <p:cNvSpPr/>
          <p:nvPr/>
        </p:nvSpPr>
        <p:spPr>
          <a:xfrm>
            <a:off x="568385" y="3694821"/>
            <a:ext cx="5032315" cy="4573116"/>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2"/>
            <a:stretch>
              <a:fillRect/>
            </a:stretch>
          </a:blipFill>
        </p:spPr>
      </p:sp>
      <p:grpSp>
        <p:nvGrpSpPr>
          <p:cNvPr id="35" name="Group 35"/>
          <p:cNvGrpSpPr/>
          <p:nvPr/>
        </p:nvGrpSpPr>
        <p:grpSpPr>
          <a:xfrm>
            <a:off x="744972" y="3952649"/>
            <a:ext cx="4513097" cy="3878443"/>
            <a:chOff x="0" y="0"/>
            <a:chExt cx="812800" cy="698500"/>
          </a:xfrm>
        </p:grpSpPr>
        <p:sp>
          <p:nvSpPr>
            <p:cNvPr id="36" name="Freeform 36"/>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37" name="TextBox 37"/>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8" name="Group 38"/>
          <p:cNvGrpSpPr/>
          <p:nvPr/>
        </p:nvGrpSpPr>
        <p:grpSpPr>
          <a:xfrm>
            <a:off x="1055006" y="4142070"/>
            <a:ext cx="3893030" cy="3454555"/>
            <a:chOff x="0" y="0"/>
            <a:chExt cx="4346359" cy="3856825"/>
          </a:xfrm>
        </p:grpSpPr>
        <p:sp>
          <p:nvSpPr>
            <p:cNvPr id="39" name="Freeform 3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7994" r="-5196"/>
              </a:stretch>
            </a:blipFill>
          </p:spPr>
        </p:sp>
      </p:grpSp>
      <p:grpSp>
        <p:nvGrpSpPr>
          <p:cNvPr id="40" name="Group 40"/>
          <p:cNvGrpSpPr/>
          <p:nvPr/>
        </p:nvGrpSpPr>
        <p:grpSpPr>
          <a:xfrm>
            <a:off x="-2716937" y="4284338"/>
            <a:ext cx="4753005" cy="4084614"/>
            <a:chOff x="0" y="0"/>
            <a:chExt cx="812800" cy="698500"/>
          </a:xfrm>
        </p:grpSpPr>
        <p:sp>
          <p:nvSpPr>
            <p:cNvPr id="41" name="Freeform 41"/>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42" name="TextBox 42"/>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5" name="TextBox 23">
            <a:extLst>
              <a:ext uri="{FF2B5EF4-FFF2-40B4-BE49-F238E27FC236}">
                <a16:creationId xmlns:a16="http://schemas.microsoft.com/office/drawing/2014/main" id="{CB75FA10-490F-41C9-8CF5-46C59B66140F}"/>
              </a:ext>
            </a:extLst>
          </p:cNvPr>
          <p:cNvSpPr txBox="1"/>
          <p:nvPr/>
        </p:nvSpPr>
        <p:spPr>
          <a:xfrm>
            <a:off x="86062" y="273059"/>
            <a:ext cx="3614570" cy="1477328"/>
          </a:xfrm>
          <a:prstGeom prst="rect">
            <a:avLst/>
          </a:prstGeom>
        </p:spPr>
        <p:txBody>
          <a:bodyPr wrap="square" lIns="0" tIns="0" rIns="0" bIns="0" rtlCol="0" anchor="t">
            <a:spAutoFit/>
          </a:bodyPr>
          <a:lstStyle/>
          <a:p>
            <a:pPr defTabSz="609630"/>
            <a:r>
              <a:rPr lang="en-US" sz="4800" spc="-141" dirty="0">
                <a:solidFill>
                  <a:srgbClr val="112D4E"/>
                </a:solidFill>
                <a:latin typeface="Arial Black" panose="020B0A04020102020204" pitchFamily="34" charset="0"/>
                <a:ea typeface="Barlow Bold"/>
                <a:cs typeface="Barlow Bold"/>
                <a:sym typeface="Barlow Bold"/>
              </a:rPr>
              <a:t>PLANNING PROCESS</a:t>
            </a:r>
          </a:p>
        </p:txBody>
      </p:sp>
      <p:pic>
        <p:nvPicPr>
          <p:cNvPr id="46" name="Picture Placeholder 3">
            <a:extLst>
              <a:ext uri="{FF2B5EF4-FFF2-40B4-BE49-F238E27FC236}">
                <a16:creationId xmlns:a16="http://schemas.microsoft.com/office/drawing/2014/main" id="{83111C87-5F06-41E1-BFEE-8532C111914D}"/>
              </a:ext>
            </a:extLst>
          </p:cNvPr>
          <p:cNvPicPr>
            <a:picLocks noChangeAspect="1"/>
          </p:cNvPicPr>
          <p:nvPr/>
        </p:nvPicPr>
        <p:blipFill rotWithShape="1">
          <a:blip r:embed="rId4">
            <a:extLst>
              <a:ext uri="{28A0092B-C50C-407E-A947-70E740481C1C}">
                <a14:useLocalDpi xmlns:a14="http://schemas.microsoft.com/office/drawing/2010/main" val="0"/>
              </a:ext>
            </a:extLst>
          </a:blip>
          <a:srcRect l="5688" t="1209" r="7405" b="910"/>
          <a:stretch/>
        </p:blipFill>
        <p:spPr>
          <a:xfrm>
            <a:off x="3803548" y="555284"/>
            <a:ext cx="1017815" cy="1050876"/>
          </a:xfrm>
          <a:prstGeom prst="ellipse">
            <a:avLst/>
          </a:prstGeom>
        </p:spPr>
      </p:pic>
      <p:sp>
        <p:nvSpPr>
          <p:cNvPr id="47" name="TextBox 24">
            <a:extLst>
              <a:ext uri="{FF2B5EF4-FFF2-40B4-BE49-F238E27FC236}">
                <a16:creationId xmlns:a16="http://schemas.microsoft.com/office/drawing/2014/main" id="{201E0E78-434D-4F18-BC18-2484A7F15A8F}"/>
              </a:ext>
            </a:extLst>
          </p:cNvPr>
          <p:cNvSpPr txBox="1"/>
          <p:nvPr/>
        </p:nvSpPr>
        <p:spPr>
          <a:xfrm>
            <a:off x="6179704" y="1176928"/>
            <a:ext cx="147471" cy="431785"/>
          </a:xfrm>
          <a:prstGeom prst="rect">
            <a:avLst/>
          </a:prstGeom>
        </p:spPr>
        <p:txBody>
          <a:bodyPr lIns="0" tIns="0" rIns="0" bIns="0" rtlCol="0" anchor="t">
            <a:spAutoFit/>
          </a:bodyPr>
          <a:lstStyle/>
          <a:p>
            <a:pPr defTabSz="609630">
              <a:lnSpc>
                <a:spcPts val="2827"/>
              </a:lnSpc>
            </a:pPr>
            <a:r>
              <a:rPr lang="en-US" sz="4800" spc="-65" dirty="0">
                <a:solidFill>
                  <a:srgbClr val="FFFFFF"/>
                </a:solidFill>
                <a:latin typeface="Barlow Bold"/>
                <a:ea typeface="Barlow Bold"/>
                <a:cs typeface="Barlow Bold"/>
                <a:sym typeface="Barlow Bold"/>
              </a:rPr>
              <a:t>1</a:t>
            </a:r>
          </a:p>
        </p:txBody>
      </p:sp>
      <p:sp>
        <p:nvSpPr>
          <p:cNvPr id="48" name="TextBox 24">
            <a:extLst>
              <a:ext uri="{FF2B5EF4-FFF2-40B4-BE49-F238E27FC236}">
                <a16:creationId xmlns:a16="http://schemas.microsoft.com/office/drawing/2014/main" id="{BC9A6C8C-F7F7-498B-8BC5-DE5CA1543782}"/>
              </a:ext>
            </a:extLst>
          </p:cNvPr>
          <p:cNvSpPr txBox="1"/>
          <p:nvPr/>
        </p:nvSpPr>
        <p:spPr>
          <a:xfrm>
            <a:off x="6172444" y="2647406"/>
            <a:ext cx="383321" cy="431785"/>
          </a:xfrm>
          <a:prstGeom prst="rect">
            <a:avLst/>
          </a:prstGeom>
        </p:spPr>
        <p:txBody>
          <a:bodyPr wrap="square" lIns="0" tIns="0" rIns="0" bIns="0" rtlCol="0" anchor="t">
            <a:spAutoFit/>
          </a:bodyPr>
          <a:lstStyle/>
          <a:p>
            <a:pPr defTabSz="609630">
              <a:lnSpc>
                <a:spcPts val="2827"/>
              </a:lnSpc>
            </a:pPr>
            <a:r>
              <a:rPr lang="en-US" sz="4800" spc="-65" dirty="0">
                <a:solidFill>
                  <a:srgbClr val="FFFFFF"/>
                </a:solidFill>
                <a:latin typeface="Barlow Bold"/>
                <a:ea typeface="Barlow Bold"/>
                <a:cs typeface="Barlow Bold"/>
                <a:sym typeface="Barlow Bold"/>
              </a:rPr>
              <a:t>2</a:t>
            </a:r>
          </a:p>
        </p:txBody>
      </p:sp>
      <p:sp>
        <p:nvSpPr>
          <p:cNvPr id="49" name="TextBox 24">
            <a:extLst>
              <a:ext uri="{FF2B5EF4-FFF2-40B4-BE49-F238E27FC236}">
                <a16:creationId xmlns:a16="http://schemas.microsoft.com/office/drawing/2014/main" id="{8B596787-6B14-41E7-9890-02D9D049A274}"/>
              </a:ext>
            </a:extLst>
          </p:cNvPr>
          <p:cNvSpPr txBox="1"/>
          <p:nvPr/>
        </p:nvSpPr>
        <p:spPr>
          <a:xfrm>
            <a:off x="6191263" y="4181405"/>
            <a:ext cx="383321" cy="431785"/>
          </a:xfrm>
          <a:prstGeom prst="rect">
            <a:avLst/>
          </a:prstGeom>
        </p:spPr>
        <p:txBody>
          <a:bodyPr wrap="square" lIns="0" tIns="0" rIns="0" bIns="0" rtlCol="0" anchor="t">
            <a:spAutoFit/>
          </a:bodyPr>
          <a:lstStyle/>
          <a:p>
            <a:pPr defTabSz="609630">
              <a:lnSpc>
                <a:spcPts val="2827"/>
              </a:lnSpc>
            </a:pPr>
            <a:r>
              <a:rPr lang="en-US" sz="4800" spc="-65" dirty="0">
                <a:solidFill>
                  <a:srgbClr val="FFFFFF"/>
                </a:solidFill>
                <a:latin typeface="Barlow Bold"/>
                <a:ea typeface="Barlow Bold"/>
                <a:cs typeface="Barlow Bold"/>
                <a:sym typeface="Barlow Bold"/>
              </a:rPr>
              <a:t>3</a:t>
            </a:r>
          </a:p>
        </p:txBody>
      </p:sp>
      <p:sp>
        <p:nvSpPr>
          <p:cNvPr id="50" name="TextBox 24">
            <a:extLst>
              <a:ext uri="{FF2B5EF4-FFF2-40B4-BE49-F238E27FC236}">
                <a16:creationId xmlns:a16="http://schemas.microsoft.com/office/drawing/2014/main" id="{437D47C7-0D73-48C1-8534-E25ACEB6FE9D}"/>
              </a:ext>
            </a:extLst>
          </p:cNvPr>
          <p:cNvSpPr txBox="1"/>
          <p:nvPr/>
        </p:nvSpPr>
        <p:spPr>
          <a:xfrm>
            <a:off x="6171146" y="5489648"/>
            <a:ext cx="383321" cy="431785"/>
          </a:xfrm>
          <a:prstGeom prst="rect">
            <a:avLst/>
          </a:prstGeom>
        </p:spPr>
        <p:txBody>
          <a:bodyPr wrap="square" lIns="0" tIns="0" rIns="0" bIns="0" rtlCol="0" anchor="t">
            <a:spAutoFit/>
          </a:bodyPr>
          <a:lstStyle/>
          <a:p>
            <a:pPr defTabSz="609630">
              <a:lnSpc>
                <a:spcPts val="2827"/>
              </a:lnSpc>
            </a:pPr>
            <a:r>
              <a:rPr lang="en-US" sz="4800" spc="-65" dirty="0">
                <a:solidFill>
                  <a:srgbClr val="FFFFFF"/>
                </a:solidFill>
                <a:latin typeface="Barlow Bold"/>
                <a:ea typeface="Barlow Bold"/>
                <a:cs typeface="Barlow Bold"/>
                <a:sym typeface="Barlow Bold"/>
              </a:rPr>
              <a:t>4</a:t>
            </a:r>
          </a:p>
        </p:txBody>
      </p:sp>
      <p:sp>
        <p:nvSpPr>
          <p:cNvPr id="51" name="TextBox 27">
            <a:extLst>
              <a:ext uri="{FF2B5EF4-FFF2-40B4-BE49-F238E27FC236}">
                <a16:creationId xmlns:a16="http://schemas.microsoft.com/office/drawing/2014/main" id="{00D1ADBE-8D80-48A3-BE53-F9269AA8359F}"/>
              </a:ext>
            </a:extLst>
          </p:cNvPr>
          <p:cNvSpPr txBox="1"/>
          <p:nvPr/>
        </p:nvSpPr>
        <p:spPr>
          <a:xfrm>
            <a:off x="6711550" y="406349"/>
            <a:ext cx="5016624" cy="333425"/>
          </a:xfrm>
          <a:prstGeom prst="rect">
            <a:avLst/>
          </a:prstGeom>
        </p:spPr>
        <p:txBody>
          <a:bodyPr wrap="square" lIns="0" tIns="0" rIns="0" bIns="0" rtlCol="0" anchor="t">
            <a:spAutoFit/>
          </a:bodyPr>
          <a:lstStyle/>
          <a:p>
            <a:pPr defTabSz="609630">
              <a:lnSpc>
                <a:spcPts val="2633"/>
              </a:lnSpc>
            </a:pPr>
            <a:r>
              <a:rPr lang="en-US" sz="2437" spc="-61" dirty="0">
                <a:solidFill>
                  <a:srgbClr val="112D4E"/>
                </a:solidFill>
                <a:latin typeface="Barlow Bold"/>
                <a:ea typeface="Barlow Bold"/>
                <a:cs typeface="Barlow Bold"/>
                <a:sym typeface="Barlow Bold"/>
              </a:rPr>
              <a:t>KK Profiling and Consultation</a:t>
            </a:r>
          </a:p>
        </p:txBody>
      </p:sp>
      <p:sp>
        <p:nvSpPr>
          <p:cNvPr id="52" name="TextBox 26">
            <a:extLst>
              <a:ext uri="{FF2B5EF4-FFF2-40B4-BE49-F238E27FC236}">
                <a16:creationId xmlns:a16="http://schemas.microsoft.com/office/drawing/2014/main" id="{4BB729CA-7382-4105-AD16-53C432084C4F}"/>
              </a:ext>
            </a:extLst>
          </p:cNvPr>
          <p:cNvSpPr txBox="1"/>
          <p:nvPr/>
        </p:nvSpPr>
        <p:spPr>
          <a:xfrm>
            <a:off x="6766961" y="932861"/>
            <a:ext cx="5084037" cy="828817"/>
          </a:xfrm>
          <a:prstGeom prst="rect">
            <a:avLst/>
          </a:prstGeom>
        </p:spPr>
        <p:txBody>
          <a:bodyPr wrap="square" lIns="0" tIns="0" rIns="0" bIns="0" rtlCol="0" anchor="t">
            <a:spAutoFit/>
          </a:bodyPr>
          <a:lstStyle/>
          <a:p>
            <a:pPr defTabSz="609630">
              <a:lnSpc>
                <a:spcPts val="2189"/>
              </a:lnSpc>
            </a:pPr>
            <a:r>
              <a:rPr lang="en-US" sz="1563" spc="-29" dirty="0">
                <a:solidFill>
                  <a:srgbClr val="000000"/>
                </a:solidFill>
                <a:latin typeface="Clear Sans"/>
                <a:ea typeface="Clear Sans"/>
                <a:cs typeface="Clear Sans"/>
                <a:sym typeface="Clear Sans"/>
              </a:rPr>
              <a:t>The SK shall conduct KK Profiling pursuant to DILG MC 2022-033; while the quorum for KK Assemblies is governed by DILG MC 2022-032. </a:t>
            </a:r>
          </a:p>
        </p:txBody>
      </p:sp>
      <p:pic>
        <p:nvPicPr>
          <p:cNvPr id="54" name="Picture 53">
            <a:extLst>
              <a:ext uri="{FF2B5EF4-FFF2-40B4-BE49-F238E27FC236}">
                <a16:creationId xmlns:a16="http://schemas.microsoft.com/office/drawing/2014/main" id="{62B00ACA-1948-4C12-A921-87392CE0DCE2}"/>
              </a:ext>
            </a:extLst>
          </p:cNvPr>
          <p:cNvPicPr>
            <a:picLocks noChangeAspect="1"/>
          </p:cNvPicPr>
          <p:nvPr/>
        </p:nvPicPr>
        <p:blipFill>
          <a:blip r:embed="rId5"/>
          <a:stretch>
            <a:fillRect/>
          </a:stretch>
        </p:blipFill>
        <p:spPr>
          <a:xfrm>
            <a:off x="162686" y="2009488"/>
            <a:ext cx="5380233" cy="430741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
            <a:extLst>
              <a:ext uri="{FF2B5EF4-FFF2-40B4-BE49-F238E27FC236}">
                <a16:creationId xmlns:a16="http://schemas.microsoft.com/office/drawing/2014/main" id="{9ACF4E46-6869-325F-7FD2-68F437150CC5}"/>
              </a:ext>
            </a:extLst>
          </p:cNvPr>
          <p:cNvGrpSpPr/>
          <p:nvPr/>
        </p:nvGrpSpPr>
        <p:grpSpPr>
          <a:xfrm>
            <a:off x="-3375867" y="241970"/>
            <a:ext cx="4811431" cy="6635557"/>
            <a:chOff x="0" y="0"/>
            <a:chExt cx="698500" cy="812800"/>
          </a:xfrm>
        </p:grpSpPr>
        <p:sp>
          <p:nvSpPr>
            <p:cNvPr id="45" name="Freeform 3">
              <a:extLst>
                <a:ext uri="{FF2B5EF4-FFF2-40B4-BE49-F238E27FC236}">
                  <a16:creationId xmlns:a16="http://schemas.microsoft.com/office/drawing/2014/main" id="{B49BF03A-EF75-54E6-3654-E69BD83743A9}"/>
                </a:ext>
              </a:extLst>
            </p:cNvPr>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10" name="Group 10"/>
          <p:cNvGrpSpPr/>
          <p:nvPr/>
        </p:nvGrpSpPr>
        <p:grpSpPr>
          <a:xfrm>
            <a:off x="-3658161" y="964379"/>
            <a:ext cx="4500061" cy="5236435"/>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3" name="Group 42">
            <a:extLst>
              <a:ext uri="{FF2B5EF4-FFF2-40B4-BE49-F238E27FC236}">
                <a16:creationId xmlns:a16="http://schemas.microsoft.com/office/drawing/2014/main" id="{79A09409-BC74-C408-9CAE-11663B7CE812}"/>
              </a:ext>
            </a:extLst>
          </p:cNvPr>
          <p:cNvGrpSpPr/>
          <p:nvPr/>
        </p:nvGrpSpPr>
        <p:grpSpPr>
          <a:xfrm>
            <a:off x="692670" y="123087"/>
            <a:ext cx="841025" cy="722755"/>
            <a:chOff x="776090" y="482742"/>
            <a:chExt cx="841025" cy="722755"/>
          </a:xfrm>
        </p:grpSpPr>
        <p:grpSp>
          <p:nvGrpSpPr>
            <p:cNvPr id="25" name="Group 25"/>
            <p:cNvGrpSpPr/>
            <p:nvPr/>
          </p:nvGrpSpPr>
          <p:grpSpPr>
            <a:xfrm rot="-5400000">
              <a:off x="835225" y="423607"/>
              <a:ext cx="722755" cy="841025"/>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rot="-5400000">
              <a:off x="943455" y="561945"/>
              <a:ext cx="484981" cy="564342"/>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sp>
        <p:nvSpPr>
          <p:cNvPr id="31" name="Title 4">
            <a:extLst>
              <a:ext uri="{FF2B5EF4-FFF2-40B4-BE49-F238E27FC236}">
                <a16:creationId xmlns:a16="http://schemas.microsoft.com/office/drawing/2014/main" id="{8DF87D02-5A98-433C-8D40-BAA9D6306EB9}"/>
              </a:ext>
            </a:extLst>
          </p:cNvPr>
          <p:cNvSpPr txBox="1">
            <a:spLocks/>
          </p:cNvSpPr>
          <p:nvPr/>
        </p:nvSpPr>
        <p:spPr>
          <a:xfrm>
            <a:off x="1468116" y="-103217"/>
            <a:ext cx="8519087" cy="117535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Important Notes in Planning</a:t>
            </a:r>
          </a:p>
        </p:txBody>
      </p:sp>
      <p:sp>
        <p:nvSpPr>
          <p:cNvPr id="13" name="TextBox 12">
            <a:extLst>
              <a:ext uri="{FF2B5EF4-FFF2-40B4-BE49-F238E27FC236}">
                <a16:creationId xmlns:a16="http://schemas.microsoft.com/office/drawing/2014/main" id="{EE93FD9E-0FA0-4969-A9D6-BFF6BD31BA86}"/>
              </a:ext>
            </a:extLst>
          </p:cNvPr>
          <p:cNvSpPr txBox="1"/>
          <p:nvPr/>
        </p:nvSpPr>
        <p:spPr>
          <a:xfrm>
            <a:off x="1113184" y="1060904"/>
            <a:ext cx="10506980" cy="5262979"/>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Check CBYDP vs. ABYIP</a:t>
            </a:r>
          </a:p>
          <a:p>
            <a:r>
              <a:rPr lang="en-US" sz="2800" b="1" dirty="0">
                <a:latin typeface="Arial" panose="020B0604020202020204" pitchFamily="34" charset="0"/>
                <a:cs typeface="Arial" panose="020B0604020202020204" pitchFamily="34" charset="0"/>
              </a:rPr>
              <a:t>     a) PPAs in the ABYIP must be found in the CBYDP</a:t>
            </a:r>
          </a:p>
          <a:p>
            <a:r>
              <a:rPr lang="en-US" sz="2800" b="1" dirty="0">
                <a:latin typeface="Arial" panose="020B0604020202020204" pitchFamily="34" charset="0"/>
                <a:cs typeface="Arial" panose="020B0604020202020204" pitchFamily="34" charset="0"/>
              </a:rPr>
              <a:t>     b) Amounts per PPA in the ABYIP must not exceed in </a:t>
            </a:r>
          </a:p>
          <a:p>
            <a:r>
              <a:rPr lang="en-US" sz="2800" b="1" dirty="0">
                <a:latin typeface="Arial" panose="020B0604020202020204" pitchFamily="34" charset="0"/>
                <a:cs typeface="Arial" panose="020B0604020202020204" pitchFamily="34" charset="0"/>
              </a:rPr>
              <a:t>	the CBYDP</a:t>
            </a:r>
          </a:p>
          <a:p>
            <a:pPr algn="just"/>
            <a:r>
              <a:rPr lang="en-US" sz="2800" b="1" dirty="0">
                <a:latin typeface="Arial" panose="020B0604020202020204" pitchFamily="34" charset="0"/>
                <a:cs typeface="Arial" panose="020B0604020202020204" pitchFamily="34" charset="0"/>
              </a:rPr>
              <a:t>     c) Total budgetary requirement of ABYIP must not exceed 	CBYDP</a:t>
            </a:r>
          </a:p>
          <a:p>
            <a:r>
              <a:rPr lang="en-US" sz="2800" b="1" dirty="0">
                <a:latin typeface="Arial" panose="020B0604020202020204" pitchFamily="34" charset="0"/>
                <a:cs typeface="Arial" panose="020B0604020202020204" pitchFamily="34" charset="0"/>
              </a:rPr>
              <a:t>     d) Must provide PPAs for Honoraria in Governance both </a:t>
            </a:r>
          </a:p>
          <a:p>
            <a:r>
              <a:rPr lang="en-US" sz="2800" b="1" dirty="0">
                <a:latin typeface="Arial" panose="020B0604020202020204" pitchFamily="34" charset="0"/>
                <a:cs typeface="Arial" panose="020B0604020202020204" pitchFamily="34" charset="0"/>
              </a:rPr>
              <a:t>	for CBYDP and ABYIP</a:t>
            </a:r>
          </a:p>
          <a:p>
            <a:r>
              <a:rPr lang="en-US" sz="2800" b="1" dirty="0">
                <a:latin typeface="Arial" panose="020B0604020202020204" pitchFamily="34" charset="0"/>
                <a:cs typeface="Arial" panose="020B0604020202020204" pitchFamily="34" charset="0"/>
              </a:rPr>
              <a:t>     d) Must provide PPAs for General Administration </a:t>
            </a:r>
          </a:p>
          <a:p>
            <a:r>
              <a:rPr lang="en-US" sz="2800" b="1" dirty="0">
                <a:latin typeface="Arial" panose="020B0604020202020204" pitchFamily="34" charset="0"/>
                <a:cs typeface="Arial" panose="020B0604020202020204" pitchFamily="34" charset="0"/>
              </a:rPr>
              <a:t>	Program in ABYIP and CBYDP under Governance</a:t>
            </a:r>
          </a:p>
          <a:p>
            <a:r>
              <a:rPr lang="en-US" sz="2800" b="1" dirty="0">
                <a:latin typeface="Arial" panose="020B0604020202020204" pitchFamily="34" charset="0"/>
                <a:cs typeface="Arial" panose="020B0604020202020204" pitchFamily="34" charset="0"/>
              </a:rPr>
              <a:t>     e) PPAs must be aligned to its Center of Participation</a:t>
            </a:r>
          </a:p>
          <a:p>
            <a:r>
              <a:rPr lang="en-US" sz="2400" dirty="0">
                <a:latin typeface="Bahnschrift SemiBold" panose="020B0502040204020203" pitchFamily="34" charset="0"/>
              </a:rPr>
              <a:t>     </a:t>
            </a:r>
          </a:p>
        </p:txBody>
      </p:sp>
      <p:grpSp>
        <p:nvGrpSpPr>
          <p:cNvPr id="15" name="Group 14">
            <a:extLst>
              <a:ext uri="{FF2B5EF4-FFF2-40B4-BE49-F238E27FC236}">
                <a16:creationId xmlns:a16="http://schemas.microsoft.com/office/drawing/2014/main" id="{92F6BB9D-7DB7-1DE2-6013-09F0CB410E73}"/>
              </a:ext>
            </a:extLst>
          </p:cNvPr>
          <p:cNvGrpSpPr/>
          <p:nvPr/>
        </p:nvGrpSpPr>
        <p:grpSpPr>
          <a:xfrm>
            <a:off x="450301" y="5730924"/>
            <a:ext cx="11335150" cy="1076139"/>
            <a:chOff x="450301" y="5730924"/>
            <a:chExt cx="11335150" cy="1076139"/>
          </a:xfrm>
        </p:grpSpPr>
        <p:grpSp>
          <p:nvGrpSpPr>
            <p:cNvPr id="16" name="Group 15">
              <a:extLst>
                <a:ext uri="{FF2B5EF4-FFF2-40B4-BE49-F238E27FC236}">
                  <a16:creationId xmlns:a16="http://schemas.microsoft.com/office/drawing/2014/main" id="{F1A64D2F-260C-1D8F-B337-2473765B99E1}"/>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EF2C2E0-D09F-6EF6-69F5-5B77CCD16E5D}"/>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4F08CDF4-C79A-A090-3F10-01336E1EBE67}"/>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404DE94C-5E76-CEF0-48AC-253D4DB3B7F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83C742EC-E53B-F181-FE97-35F6D5C8BCAF}"/>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91EE7E59-2B5D-0C43-6A6F-0914B938F88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FD28DD05-FD7E-4CB4-B9E1-D67FDF2A6D2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68ADDA39-2314-7AC9-B627-526DC264B83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9A9E2FA6-229C-9FF7-6A3B-A4B243C16F1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51D4E67-933F-BDF8-86E0-5CDF71B94DF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CA3E9A12-6264-1E1F-5943-C209188ADE25}"/>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7EC87A2B-D07E-6967-986E-4105071AD77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63E5D18D-9E14-89AF-E1AC-592FD68A0EE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3DA96A12-E582-49F9-74A4-512960F65257}"/>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BD7E124-B140-159B-6E35-5359BFDA5B4B}"/>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565B14A3-124D-5EAF-A48D-54EF840F00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D592CF64-F1FF-D052-83CC-769BC082520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20467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 calcmode="lin" valueType="num">
                                      <p:cBhvr additive="base">
                                        <p:cTn id="37"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anim calcmode="lin" valueType="num">
                                      <p:cBhvr additive="base">
                                        <p:cTn id="41"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 calcmode="lin" valueType="num">
                                      <p:cBhvr additive="base">
                                        <p:cTn id="47"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xEl>
                                              <p:pRg st="8" end="8"/>
                                            </p:txEl>
                                          </p:spTgt>
                                        </p:tgtEl>
                                        <p:attrNameLst>
                                          <p:attrName>style.visibility</p:attrName>
                                        </p:attrNameLst>
                                      </p:cBhvr>
                                      <p:to>
                                        <p:strVal val="visible"/>
                                      </p:to>
                                    </p:set>
                                    <p:anim calcmode="lin" valueType="num">
                                      <p:cBhvr additive="base">
                                        <p:cTn id="51"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xEl>
                                              <p:pRg st="9" end="9"/>
                                            </p:txEl>
                                          </p:spTgt>
                                        </p:tgtEl>
                                        <p:attrNameLst>
                                          <p:attrName>style.visibility</p:attrName>
                                        </p:attrNameLst>
                                      </p:cBhvr>
                                      <p:to>
                                        <p:strVal val="visible"/>
                                      </p:to>
                                    </p:set>
                                    <p:anim calcmode="lin" valueType="num">
                                      <p:cBhvr additive="base">
                                        <p:cTn id="57"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BUDGET CYCLE</a:t>
            </a:r>
          </a:p>
        </p:txBody>
      </p:sp>
      <p:sp>
        <p:nvSpPr>
          <p:cNvPr id="3" name="Content Placeholder 2"/>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96D8804-55C5-4F14-92E0-7EDD993B66C8}"/>
              </a:ext>
            </a:extLst>
          </p:cNvPr>
          <p:cNvPicPr>
            <a:picLocks noChangeAspect="1"/>
          </p:cNvPicPr>
          <p:nvPr/>
        </p:nvPicPr>
        <p:blipFill>
          <a:blip r:embed="rId2"/>
          <a:stretch>
            <a:fillRect/>
          </a:stretch>
        </p:blipFill>
        <p:spPr>
          <a:xfrm>
            <a:off x="601914" y="1316304"/>
            <a:ext cx="10677487" cy="4683926"/>
          </a:xfrm>
          <a:prstGeom prst="rect">
            <a:avLst/>
          </a:prstGeom>
        </p:spPr>
      </p:pic>
    </p:spTree>
    <p:extLst>
      <p:ext uri="{BB962C8B-B14F-4D97-AF65-F5344CB8AC3E}">
        <p14:creationId xmlns:p14="http://schemas.microsoft.com/office/powerpoint/2010/main" val="250015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82471" y="-90929"/>
            <a:ext cx="4811431" cy="6635557"/>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10" name="Group 10"/>
          <p:cNvGrpSpPr/>
          <p:nvPr/>
        </p:nvGrpSpPr>
        <p:grpSpPr>
          <a:xfrm>
            <a:off x="-2927750" y="1246174"/>
            <a:ext cx="4334628" cy="7258556"/>
            <a:chOff x="-139779" y="-777349"/>
            <a:chExt cx="838279" cy="1450449"/>
          </a:xfrm>
        </p:grpSpPr>
        <p:sp>
          <p:nvSpPr>
            <p:cNvPr id="11" name="Freeform 11"/>
            <p:cNvSpPr/>
            <p:nvPr/>
          </p:nvSpPr>
          <p:spPr>
            <a:xfrm>
              <a:off x="-139779" y="-777349"/>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itle 4">
            <a:extLst>
              <a:ext uri="{FF2B5EF4-FFF2-40B4-BE49-F238E27FC236}">
                <a16:creationId xmlns:a16="http://schemas.microsoft.com/office/drawing/2014/main" id="{8DF87D02-5A98-433C-8D40-BAA9D6306EB9}"/>
              </a:ext>
            </a:extLst>
          </p:cNvPr>
          <p:cNvSpPr txBox="1">
            <a:spLocks/>
          </p:cNvSpPr>
          <p:nvPr/>
        </p:nvSpPr>
        <p:spPr>
          <a:xfrm>
            <a:off x="1631417" y="-77556"/>
            <a:ext cx="6949244" cy="93803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Reminders for Budgeting</a:t>
            </a:r>
          </a:p>
        </p:txBody>
      </p:sp>
      <p:sp>
        <p:nvSpPr>
          <p:cNvPr id="13" name="TextBox 12">
            <a:extLst>
              <a:ext uri="{FF2B5EF4-FFF2-40B4-BE49-F238E27FC236}">
                <a16:creationId xmlns:a16="http://schemas.microsoft.com/office/drawing/2014/main" id="{EE93FD9E-0FA0-4969-A9D6-BFF6BD31BA86}"/>
              </a:ext>
            </a:extLst>
          </p:cNvPr>
          <p:cNvSpPr txBox="1"/>
          <p:nvPr/>
        </p:nvSpPr>
        <p:spPr>
          <a:xfrm>
            <a:off x="1606421" y="1073426"/>
            <a:ext cx="10313909" cy="4893647"/>
          </a:xfrm>
          <a:prstGeom prst="rect">
            <a:avLst/>
          </a:prstGeom>
          <a:noFill/>
        </p:spPr>
        <p:txBody>
          <a:bodyPr wrap="square" rtlCol="0">
            <a:spAutoFit/>
          </a:bodyPr>
          <a:lstStyle/>
          <a:p>
            <a:pPr marL="342900" indent="-342900" algn="just">
              <a:buAutoNum type="arabicPeriod"/>
            </a:pPr>
            <a:r>
              <a:rPr lang="en-US" sz="3200" b="1" dirty="0">
                <a:latin typeface="Arial" panose="020B0604020202020204" pitchFamily="34" charset="0"/>
                <a:cs typeface="Arial" panose="020B0604020202020204" pitchFamily="34" charset="0"/>
              </a:rPr>
              <a:t>All SK positions even if vacant must be allocated with honoraria</a:t>
            </a:r>
          </a:p>
          <a:p>
            <a:pPr marL="342900" indent="-342900" algn="just">
              <a:buAutoNum type="arabicPeriod"/>
            </a:pPr>
            <a:r>
              <a:rPr lang="en-US" sz="3200" b="1" dirty="0">
                <a:latin typeface="Arial" panose="020B0604020202020204" pitchFamily="34" charset="0"/>
                <a:cs typeface="Arial" panose="020B0604020202020204" pitchFamily="34" charset="0"/>
              </a:rPr>
              <a:t>Consider other centers of participation not allocated in the previous year’s budget</a:t>
            </a:r>
          </a:p>
          <a:p>
            <a:pPr marL="342900" indent="-342900" algn="just">
              <a:buAutoNum type="arabicPeriod"/>
            </a:pPr>
            <a:r>
              <a:rPr lang="en-US" sz="3200" b="1" dirty="0">
                <a:latin typeface="Arial" panose="020B0604020202020204" pitchFamily="34" charset="0"/>
                <a:cs typeface="Arial" panose="020B0604020202020204" pitchFamily="34" charset="0"/>
              </a:rPr>
              <a:t>Must use the Accounts per COA Handbook</a:t>
            </a:r>
          </a:p>
          <a:p>
            <a:pPr marL="342900" indent="-342900" algn="just">
              <a:buAutoNum type="arabicPeriod"/>
            </a:pPr>
            <a:r>
              <a:rPr lang="en-US" sz="3200" b="1" dirty="0">
                <a:latin typeface="Arial" panose="020B0604020202020204" pitchFamily="34" charset="0"/>
                <a:cs typeface="Arial" panose="020B0604020202020204" pitchFamily="34" charset="0"/>
              </a:rPr>
              <a:t>Honoraria must not exceed 25% of the 10% SK share</a:t>
            </a:r>
          </a:p>
          <a:p>
            <a:pPr marL="342900" indent="-342900" algn="just">
              <a:buAutoNum type="arabicPeriod"/>
            </a:pPr>
            <a:r>
              <a:rPr lang="en-US" sz="3200" b="1" dirty="0">
                <a:latin typeface="Arial" panose="020B0604020202020204" pitchFamily="34" charset="0"/>
                <a:cs typeface="Arial" panose="020B0604020202020204" pitchFamily="34" charset="0"/>
              </a:rPr>
              <a:t>Honoraria allocation in the budget must not exceed in the amount per ABYIP and CBYDP</a:t>
            </a:r>
          </a:p>
          <a:p>
            <a:r>
              <a:rPr lang="en-US" sz="2400" dirty="0">
                <a:latin typeface="Bahnschrift SemiBold" panose="020B0502040204020203" pitchFamily="34" charset="0"/>
              </a:rPr>
              <a:t>     </a:t>
            </a:r>
          </a:p>
        </p:txBody>
      </p:sp>
      <p:grpSp>
        <p:nvGrpSpPr>
          <p:cNvPr id="15" name="Group 14">
            <a:extLst>
              <a:ext uri="{FF2B5EF4-FFF2-40B4-BE49-F238E27FC236}">
                <a16:creationId xmlns:a16="http://schemas.microsoft.com/office/drawing/2014/main" id="{2EF80BDD-3559-0186-2B85-9FB9523C5B75}"/>
              </a:ext>
            </a:extLst>
          </p:cNvPr>
          <p:cNvGrpSpPr/>
          <p:nvPr/>
        </p:nvGrpSpPr>
        <p:grpSpPr>
          <a:xfrm>
            <a:off x="450301" y="5730924"/>
            <a:ext cx="11335150" cy="1076139"/>
            <a:chOff x="450301" y="5730924"/>
            <a:chExt cx="11335150" cy="1076139"/>
          </a:xfrm>
        </p:grpSpPr>
        <p:grpSp>
          <p:nvGrpSpPr>
            <p:cNvPr id="16" name="Group 15">
              <a:extLst>
                <a:ext uri="{FF2B5EF4-FFF2-40B4-BE49-F238E27FC236}">
                  <a16:creationId xmlns:a16="http://schemas.microsoft.com/office/drawing/2014/main" id="{3FB92291-F5F9-847F-566E-A13B9B65D016}"/>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DABE66C8-B6BB-FEEA-2330-AF592D27D6E3}"/>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734C82F4-EE3F-1608-C670-B3DB0A7276C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85B78B03-C3A5-AE16-104F-4ABF4A17FE8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9628FDEA-B721-FFF9-E7FC-FC783A63366C}"/>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C42F2474-D802-19EB-9934-8B53F56268C7}"/>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A5ACE1EE-E69A-F9E3-DFD9-0E5CDCBE31C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0A854909-D8A1-3632-908C-9F7CEF34149B}"/>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7B71B3BE-8B5C-87ED-45B7-DB8CF118C1A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ED4F9172-52FF-C7A3-DA40-DB842F265B8E}"/>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69BB7A52-FF6A-9AE2-11C4-6A04BE301EE5}"/>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184694C9-E1D6-A1F5-2F51-749E3913FD4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26AEC828-2FC2-3BBF-5945-46AF065687A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06861FB3-619C-D6BC-6FA9-3D76568A114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7FC99488-7C25-9839-194D-4DFDADB770D9}"/>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AE72F7C8-D839-156B-8769-83ABA4A96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F5877CAD-6ECD-F06A-2E5A-661718CC3C3D}"/>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93E42500-E0D5-9300-9987-11ADFD0A6571}"/>
              </a:ext>
            </a:extLst>
          </p:cNvPr>
          <p:cNvGrpSpPr/>
          <p:nvPr/>
        </p:nvGrpSpPr>
        <p:grpSpPr>
          <a:xfrm>
            <a:off x="778809" y="94959"/>
            <a:ext cx="841025" cy="722755"/>
            <a:chOff x="776090" y="482742"/>
            <a:chExt cx="841025" cy="722755"/>
          </a:xfrm>
        </p:grpSpPr>
        <p:grpSp>
          <p:nvGrpSpPr>
            <p:cNvPr id="44" name="Group 25">
              <a:extLst>
                <a:ext uri="{FF2B5EF4-FFF2-40B4-BE49-F238E27FC236}">
                  <a16:creationId xmlns:a16="http://schemas.microsoft.com/office/drawing/2014/main" id="{F48707D5-1A63-E694-52E0-1C6114C681BD}"/>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44849017-FCB8-2DF4-64A9-1704C74AD62E}"/>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A8554C9A-836E-F89C-F848-31F86CC93A3D}"/>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0072E809-3B44-FBD4-7F38-E4918A712A5B}"/>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0132DF03-D55B-34E1-1FBF-1DD62D78B608}"/>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6D72866E-DAE1-4B64-9349-8D9DD1547FE4}"/>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spTree>
    <p:extLst>
      <p:ext uri="{BB962C8B-B14F-4D97-AF65-F5344CB8AC3E}">
        <p14:creationId xmlns:p14="http://schemas.microsoft.com/office/powerpoint/2010/main" val="394190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84372" y="-881355"/>
            <a:ext cx="7514661" cy="8744333"/>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2636398" y="-1944179"/>
            <a:ext cx="4353652" cy="5066068"/>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4001475" y="-2350424"/>
            <a:ext cx="6323590" cy="5810317"/>
            <a:chOff x="42850" y="-38100"/>
            <a:chExt cx="801670" cy="736600"/>
          </a:xfrm>
        </p:grpSpPr>
        <p:sp>
          <p:nvSpPr>
            <p:cNvPr id="7" name="Freeform 7"/>
            <p:cNvSpPr/>
            <p:nvPr/>
          </p:nvSpPr>
          <p:spPr>
            <a:xfrm>
              <a:off x="42850" y="-14486"/>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10"/>
          <p:cNvGrpSpPr/>
          <p:nvPr/>
        </p:nvGrpSpPr>
        <p:grpSpPr>
          <a:xfrm>
            <a:off x="-3211625" y="1050754"/>
            <a:ext cx="4500061" cy="5236435"/>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itle 4">
            <a:extLst>
              <a:ext uri="{FF2B5EF4-FFF2-40B4-BE49-F238E27FC236}">
                <a16:creationId xmlns:a16="http://schemas.microsoft.com/office/drawing/2014/main" id="{8DF87D02-5A98-433C-8D40-BAA9D6306EB9}"/>
              </a:ext>
            </a:extLst>
          </p:cNvPr>
          <p:cNvSpPr txBox="1">
            <a:spLocks/>
          </p:cNvSpPr>
          <p:nvPr/>
        </p:nvSpPr>
        <p:spPr>
          <a:xfrm>
            <a:off x="2248146" y="-129801"/>
            <a:ext cx="10014366" cy="160298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Reminders for Budgeting</a:t>
            </a:r>
          </a:p>
        </p:txBody>
      </p:sp>
      <p:sp>
        <p:nvSpPr>
          <p:cNvPr id="13" name="TextBox 12">
            <a:extLst>
              <a:ext uri="{FF2B5EF4-FFF2-40B4-BE49-F238E27FC236}">
                <a16:creationId xmlns:a16="http://schemas.microsoft.com/office/drawing/2014/main" id="{EE93FD9E-0FA0-4969-A9D6-BFF6BD31BA86}"/>
              </a:ext>
            </a:extLst>
          </p:cNvPr>
          <p:cNvSpPr txBox="1"/>
          <p:nvPr/>
        </p:nvSpPr>
        <p:spPr>
          <a:xfrm>
            <a:off x="2377235" y="1139415"/>
            <a:ext cx="9532132" cy="4972649"/>
          </a:xfrm>
          <a:prstGeom prst="rect">
            <a:avLst/>
          </a:prstGeom>
          <a:noFill/>
        </p:spPr>
        <p:txBody>
          <a:bodyPr wrap="square" rtlCol="0">
            <a:spAutoFit/>
          </a:bodyPr>
          <a:lstStyle/>
          <a:p>
            <a:pPr algn="just"/>
            <a:r>
              <a:rPr lang="en-US" sz="3200" b="1" u="sng" dirty="0">
                <a:latin typeface="Arial" panose="020B0604020202020204" pitchFamily="34" charset="0"/>
                <a:cs typeface="Arial" panose="020B0604020202020204" pitchFamily="34" charset="0"/>
              </a:rPr>
              <a:t>Check Annual Budget vs. ABYIP</a:t>
            </a:r>
          </a:p>
          <a:p>
            <a:pPr marL="514350" indent="-514350" algn="just">
              <a:buFont typeface="+mj-lt"/>
              <a:buAutoNum type="alphaLcParenR"/>
            </a:pPr>
            <a:r>
              <a:rPr lang="en-US" sz="2800" b="1" dirty="0">
                <a:latin typeface="Arial" panose="020B0604020202020204" pitchFamily="34" charset="0"/>
                <a:cs typeface="Arial" panose="020B0604020202020204" pitchFamily="34" charset="0"/>
              </a:rPr>
              <a:t>Expected Result and Performance indicator in the Annual Budget must be found in the ABYIP</a:t>
            </a:r>
          </a:p>
          <a:p>
            <a:pPr marL="514350" indent="-514350" algn="just">
              <a:buFont typeface="+mj-lt"/>
              <a:buAutoNum type="alphaLcParenR"/>
            </a:pPr>
            <a:r>
              <a:rPr lang="en-US" sz="2800" b="1" dirty="0">
                <a:latin typeface="Arial" panose="020B0604020202020204" pitchFamily="34" charset="0"/>
                <a:cs typeface="Arial" panose="020B0604020202020204" pitchFamily="34" charset="0"/>
              </a:rPr>
              <a:t>Amounts per PPA in the Annual Budget must 	not exceed in the ABYIP</a:t>
            </a:r>
          </a:p>
          <a:p>
            <a:pPr marL="514350" indent="-514350" algn="just">
              <a:buFont typeface="+mj-lt"/>
              <a:buAutoNum type="alphaLcParenR"/>
            </a:pPr>
            <a:r>
              <a:rPr lang="en-US" sz="2800" b="1" dirty="0">
                <a:latin typeface="Arial" panose="020B0604020202020204" pitchFamily="34" charset="0"/>
                <a:cs typeface="Arial" panose="020B0604020202020204" pitchFamily="34" charset="0"/>
              </a:rPr>
              <a:t>Total budgetary requirement per center of participation in the Annual Budget must not exceed the ABYIP</a:t>
            </a:r>
          </a:p>
          <a:p>
            <a:pPr marL="514350" indent="-514350" algn="just">
              <a:buFont typeface="+mj-lt"/>
              <a:buAutoNum type="alphaLcParenR"/>
            </a:pPr>
            <a:r>
              <a:rPr lang="en-US" sz="2800" b="1" dirty="0">
                <a:latin typeface="Arial" panose="020B0604020202020204" pitchFamily="34" charset="0"/>
                <a:cs typeface="Arial" panose="020B0604020202020204" pitchFamily="34" charset="0"/>
              </a:rPr>
              <a:t>Total Expenditures must not exceed total income/receipts</a:t>
            </a:r>
          </a:p>
          <a:p>
            <a:pPr algn="just"/>
            <a:r>
              <a:rPr lang="en-US" sz="2800" dirty="0">
                <a:latin typeface="Arial" panose="020B0604020202020204" pitchFamily="34" charset="0"/>
                <a:cs typeface="Arial" panose="020B0604020202020204" pitchFamily="34" charset="0"/>
              </a:rPr>
              <a:t>     </a:t>
            </a:r>
          </a:p>
        </p:txBody>
      </p:sp>
      <p:grpSp>
        <p:nvGrpSpPr>
          <p:cNvPr id="15" name="Group 14">
            <a:extLst>
              <a:ext uri="{FF2B5EF4-FFF2-40B4-BE49-F238E27FC236}">
                <a16:creationId xmlns:a16="http://schemas.microsoft.com/office/drawing/2014/main" id="{1CE1AD7F-6F41-4132-3C1B-DF23124911E5}"/>
              </a:ext>
            </a:extLst>
          </p:cNvPr>
          <p:cNvGrpSpPr/>
          <p:nvPr/>
        </p:nvGrpSpPr>
        <p:grpSpPr>
          <a:xfrm>
            <a:off x="450301" y="5730924"/>
            <a:ext cx="11335150" cy="1076139"/>
            <a:chOff x="450301" y="5730924"/>
            <a:chExt cx="11335150" cy="1076139"/>
          </a:xfrm>
        </p:grpSpPr>
        <p:grpSp>
          <p:nvGrpSpPr>
            <p:cNvPr id="16" name="Group 15">
              <a:extLst>
                <a:ext uri="{FF2B5EF4-FFF2-40B4-BE49-F238E27FC236}">
                  <a16:creationId xmlns:a16="http://schemas.microsoft.com/office/drawing/2014/main" id="{10F37071-B9B3-15F5-12FA-644370733C3D}"/>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00BDB793-B838-817B-B714-1E82FA2F2208}"/>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AA8FFA5B-D83C-18C4-B8A3-79BD3C713012}"/>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C075576-5C69-BA61-EA37-AD444CD943C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6145FEF5-EA62-F733-77D5-FA8DEB326E7E}"/>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E75D2621-FDDC-8B83-3C22-BFA4CC73DEA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6EBCFFFE-07A0-7ABC-B55C-6AB0CF2C24D9}"/>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B6103D55-3A44-A70E-FE0A-F4E4A063130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AD98DA43-79B0-7CB1-6A8E-76C99B31338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AF89A29B-C455-3F7C-D1AA-EB60494E07A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1BB40107-6A12-21D9-C3C8-B622B54D1923}"/>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41AF70C-E2C3-F45A-D6E3-70819E3AC4D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B154D9B8-1F84-0B82-1EE1-476D020AE96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99F62BEB-3AD2-E867-F2B6-AD42A205CB3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6E5A22C5-FE12-2580-FB98-348F44819764}"/>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89C85B57-6964-9900-2670-2A999BCC2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DCA6BDC2-1113-235E-EFEB-AF7EB63EF4CF}"/>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07766B9D-A8D3-48D8-56D0-061D6992F138}"/>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8C4D1BCB-D3A7-F2EE-C475-F07C9F639212}"/>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18C845A7-7F65-1244-8FBF-C09C4F7D9C6C}"/>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93EBD1E3-6359-23EA-115A-9D6244DB5818}"/>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B16D331D-4FD4-1E43-6665-FE8F6F949069}"/>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F816A541-93B8-BCF6-96D0-283A9BB7BEE7}"/>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0FB9C781-09F3-4C24-DB4D-78B6498566BA}"/>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spTree>
    <p:extLst>
      <p:ext uri="{BB962C8B-B14F-4D97-AF65-F5344CB8AC3E}">
        <p14:creationId xmlns:p14="http://schemas.microsoft.com/office/powerpoint/2010/main" val="1187412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2E0D1-3F44-188B-96C2-4BFDDA5A7179}"/>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5AC94807-95B7-E4F9-FCAB-D6F3942A5060}"/>
              </a:ext>
            </a:extLst>
          </p:cNvPr>
          <p:cNvSpPr txBox="1">
            <a:spLocks/>
          </p:cNvSpPr>
          <p:nvPr/>
        </p:nvSpPr>
        <p:spPr>
          <a:xfrm>
            <a:off x="2248146" y="-129801"/>
            <a:ext cx="10014366" cy="160298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SK Budget</a:t>
            </a:r>
          </a:p>
        </p:txBody>
      </p:sp>
      <p:grpSp>
        <p:nvGrpSpPr>
          <p:cNvPr id="15" name="Group 14">
            <a:extLst>
              <a:ext uri="{FF2B5EF4-FFF2-40B4-BE49-F238E27FC236}">
                <a16:creationId xmlns:a16="http://schemas.microsoft.com/office/drawing/2014/main" id="{7E34665F-77AA-FC74-53C2-7C6BB6DF22DB}"/>
              </a:ext>
            </a:extLst>
          </p:cNvPr>
          <p:cNvGrpSpPr/>
          <p:nvPr/>
        </p:nvGrpSpPr>
        <p:grpSpPr>
          <a:xfrm>
            <a:off x="450301" y="5730924"/>
            <a:ext cx="11335150" cy="1076139"/>
            <a:chOff x="450301" y="5730924"/>
            <a:chExt cx="11335150" cy="1076139"/>
          </a:xfrm>
        </p:grpSpPr>
        <p:grpSp>
          <p:nvGrpSpPr>
            <p:cNvPr id="16" name="Group 15">
              <a:extLst>
                <a:ext uri="{FF2B5EF4-FFF2-40B4-BE49-F238E27FC236}">
                  <a16:creationId xmlns:a16="http://schemas.microsoft.com/office/drawing/2014/main" id="{A58A3665-3AD4-8558-2E35-3F5F8EE8D6C7}"/>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FFEE377-31E4-6ED5-ABEA-5CDEF35BC68A}"/>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907A37EB-EC0F-6907-BBD5-6036D7CF85BE}"/>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DE7A159C-A665-C6D4-84F4-2C095C4BB48C}"/>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B2EDFB53-E15C-6541-D823-4A154B70D221}"/>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E0F326A6-732B-5DE1-E975-2AA63F9F38A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F1A16228-D758-01EE-AC9B-D5D2B3B23642}"/>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DF0A21CB-2D50-203A-D87C-086EFE66989E}"/>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60641646-B655-1E19-4F8B-365E6A228CB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575D0B95-D09B-EDFC-6A0A-164ABDF1B47E}"/>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3357DBFD-9B66-E888-DD51-9765CF175CD9}"/>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A5EFA70B-9B3F-F6E2-A800-65BAC87D78D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FB3231DC-523D-F06B-20CF-2B1678DB168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9A7E8AF2-ABFC-EB8F-526F-AD585A6443A3}"/>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1E650995-4FA5-4700-9F68-8984751CD432}"/>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D080ADD-6FD7-72B0-567D-9CCB3BB963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9A5BAE9-B12C-52AE-F64E-473EBDE14FA6}"/>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3EDB2F3F-42C6-3BD5-59DB-C2B7379DF8BB}"/>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49120F82-0232-7B1A-8C97-A67658D5CA7D}"/>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1FB65851-0655-E476-C5CE-D2A653780C0D}"/>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0BE4C827-8145-5655-2660-CE5C5E7354AB}"/>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6E2E4C44-B5F7-52EB-4DCE-16EA2580A43B}"/>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7F5088EF-4BE9-368F-9EA7-E707BEB6278A}"/>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FC21993D-524D-365E-9B41-5B038F6FE51E}"/>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14" name="Picture 13">
            <a:extLst>
              <a:ext uri="{FF2B5EF4-FFF2-40B4-BE49-F238E27FC236}">
                <a16:creationId xmlns:a16="http://schemas.microsoft.com/office/drawing/2014/main" id="{51B90C5A-808D-9FB8-065B-DA02A69EF483}"/>
              </a:ext>
            </a:extLst>
          </p:cNvPr>
          <p:cNvPicPr>
            <a:picLocks noChangeAspect="1"/>
          </p:cNvPicPr>
          <p:nvPr/>
        </p:nvPicPr>
        <p:blipFill>
          <a:blip r:embed="rId8"/>
          <a:stretch>
            <a:fillRect/>
          </a:stretch>
        </p:blipFill>
        <p:spPr>
          <a:xfrm>
            <a:off x="132735" y="1473184"/>
            <a:ext cx="11963400" cy="3353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023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7CF2D-1715-3635-F27D-990E4F08D8DA}"/>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AAB86E00-9C32-8187-3F9D-F4775FA972D7}"/>
              </a:ext>
            </a:extLst>
          </p:cNvPr>
          <p:cNvSpPr txBox="1">
            <a:spLocks/>
          </p:cNvSpPr>
          <p:nvPr/>
        </p:nvSpPr>
        <p:spPr>
          <a:xfrm>
            <a:off x="-2582449" y="50937"/>
            <a:ext cx="10014366" cy="82297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SK Budget</a:t>
            </a:r>
          </a:p>
        </p:txBody>
      </p:sp>
      <p:grpSp>
        <p:nvGrpSpPr>
          <p:cNvPr id="15" name="Group 14">
            <a:extLst>
              <a:ext uri="{FF2B5EF4-FFF2-40B4-BE49-F238E27FC236}">
                <a16:creationId xmlns:a16="http://schemas.microsoft.com/office/drawing/2014/main" id="{91A07B22-915D-1CF1-0450-22C44BD116D8}"/>
              </a:ext>
            </a:extLst>
          </p:cNvPr>
          <p:cNvGrpSpPr/>
          <p:nvPr/>
        </p:nvGrpSpPr>
        <p:grpSpPr>
          <a:xfrm>
            <a:off x="-1617" y="5781861"/>
            <a:ext cx="11335150" cy="1076139"/>
            <a:chOff x="450301" y="5730924"/>
            <a:chExt cx="11335150" cy="1076139"/>
          </a:xfrm>
        </p:grpSpPr>
        <p:grpSp>
          <p:nvGrpSpPr>
            <p:cNvPr id="16" name="Group 15">
              <a:extLst>
                <a:ext uri="{FF2B5EF4-FFF2-40B4-BE49-F238E27FC236}">
                  <a16:creationId xmlns:a16="http://schemas.microsoft.com/office/drawing/2014/main" id="{E68347C9-BA5F-953A-2A04-2092CD7B45BA}"/>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2BA9569-A2C5-C520-53E4-05FBF40AF32C}"/>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22DCC1CE-F19B-9C51-4E18-609D1367698A}"/>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00D3368-A5BB-2595-C8DA-7C794BB9833E}"/>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4E8C33B5-8F95-8AA8-C81C-5E30F0008280}"/>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D11A0ECD-F8D1-AC5C-8CC5-C438B8B70D9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388FC425-48F6-57E1-2728-9A92FF04B3F8}"/>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7F41DCA4-AB25-E83E-401C-D640572D8D34}"/>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48CCBF27-DEBC-3DB6-9C59-F59570163A6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E5040E0D-33E6-AFF1-9A81-D69C04DB495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33BF1040-99C0-0CE3-A466-94645B1D7266}"/>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D71EA0B5-F704-D04C-4A20-CC132D4D852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D74309D3-AB46-1FC5-CD08-1B933ED6451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A898140B-0073-E622-E9D4-5649C5F82CA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C7AF5F01-2BB7-31D2-1F77-ACD85C22C0E2}"/>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B4DB10D3-0312-D141-9B15-D6E8D8A3D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AE65388E-8632-78F8-C2E9-B6A710DC6102}"/>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4560927B-07AD-C38F-12E1-9CE43DEB455A}"/>
              </a:ext>
            </a:extLst>
          </p:cNvPr>
          <p:cNvGrpSpPr/>
          <p:nvPr/>
        </p:nvGrpSpPr>
        <p:grpSpPr>
          <a:xfrm>
            <a:off x="118183" y="76200"/>
            <a:ext cx="841025" cy="722755"/>
            <a:chOff x="776090" y="482742"/>
            <a:chExt cx="841025" cy="722755"/>
          </a:xfrm>
        </p:grpSpPr>
        <p:grpSp>
          <p:nvGrpSpPr>
            <p:cNvPr id="44" name="Group 25">
              <a:extLst>
                <a:ext uri="{FF2B5EF4-FFF2-40B4-BE49-F238E27FC236}">
                  <a16:creationId xmlns:a16="http://schemas.microsoft.com/office/drawing/2014/main" id="{0F6AFC73-0A84-4BB7-F632-98D6852A3AED}"/>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B5877CA9-A4C2-CB8A-2A7B-C71D5E2EC098}"/>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9293DEAB-4C22-1577-2052-C0CD6EA36C8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602527B9-B6FB-2ED6-CEF1-91DB0BB0B4B8}"/>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0676E48E-39A9-EA9C-2AFA-7B7E03444780}"/>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5A3EC0C1-395A-F8D0-030B-BB64DC65A028}"/>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5" name="Picture 4">
            <a:extLst>
              <a:ext uri="{FF2B5EF4-FFF2-40B4-BE49-F238E27FC236}">
                <a16:creationId xmlns:a16="http://schemas.microsoft.com/office/drawing/2014/main" id="{549EBDAC-BD14-4FF8-DEF1-32A90A1F91B5}"/>
              </a:ext>
            </a:extLst>
          </p:cNvPr>
          <p:cNvPicPr>
            <a:picLocks noChangeAspect="1"/>
          </p:cNvPicPr>
          <p:nvPr/>
        </p:nvPicPr>
        <p:blipFill>
          <a:blip r:embed="rId8"/>
          <a:stretch>
            <a:fillRect/>
          </a:stretch>
        </p:blipFill>
        <p:spPr>
          <a:xfrm>
            <a:off x="999125" y="539747"/>
            <a:ext cx="11010245" cy="6267316"/>
          </a:xfrm>
          <a:prstGeom prst="rect">
            <a:avLst/>
          </a:prstGeom>
        </p:spPr>
      </p:pic>
    </p:spTree>
    <p:extLst>
      <p:ext uri="{BB962C8B-B14F-4D97-AF65-F5344CB8AC3E}">
        <p14:creationId xmlns:p14="http://schemas.microsoft.com/office/powerpoint/2010/main" val="4157502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DF418-6979-0901-8161-F236BF8CE517}"/>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EE3AE40E-7962-F464-FBBF-D04FE55F0A52}"/>
              </a:ext>
            </a:extLst>
          </p:cNvPr>
          <p:cNvSpPr txBox="1">
            <a:spLocks/>
          </p:cNvSpPr>
          <p:nvPr/>
        </p:nvSpPr>
        <p:spPr>
          <a:xfrm>
            <a:off x="-2582449" y="50937"/>
            <a:ext cx="10014366" cy="82297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SK Budget</a:t>
            </a:r>
          </a:p>
        </p:txBody>
      </p:sp>
      <p:grpSp>
        <p:nvGrpSpPr>
          <p:cNvPr id="15" name="Group 14">
            <a:extLst>
              <a:ext uri="{FF2B5EF4-FFF2-40B4-BE49-F238E27FC236}">
                <a16:creationId xmlns:a16="http://schemas.microsoft.com/office/drawing/2014/main" id="{C460DF3C-80D9-6765-258B-B110E320011D}"/>
              </a:ext>
            </a:extLst>
          </p:cNvPr>
          <p:cNvGrpSpPr/>
          <p:nvPr/>
        </p:nvGrpSpPr>
        <p:grpSpPr>
          <a:xfrm>
            <a:off x="-1617" y="5781861"/>
            <a:ext cx="11335150" cy="1076139"/>
            <a:chOff x="450301" y="5730924"/>
            <a:chExt cx="11335150" cy="1076139"/>
          </a:xfrm>
        </p:grpSpPr>
        <p:grpSp>
          <p:nvGrpSpPr>
            <p:cNvPr id="16" name="Group 15">
              <a:extLst>
                <a:ext uri="{FF2B5EF4-FFF2-40B4-BE49-F238E27FC236}">
                  <a16:creationId xmlns:a16="http://schemas.microsoft.com/office/drawing/2014/main" id="{4D87B83A-68EA-5392-C337-09178C56CDCD}"/>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EC8E4C9B-126C-07C5-CDB7-8B4E01D4754B}"/>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3E57EEAD-580F-2EF1-7575-CF2F3F730A52}"/>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72B894CB-6264-1A76-7D01-0C136A992D8C}"/>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7F3CE010-F983-1D77-0482-6B3697A20A74}"/>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69D19854-575E-E724-7A02-277D38F3784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BA3F1D1-8117-BB38-7121-89F7302694F6}"/>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C407C626-8B21-FC3B-1155-3DC9BF6E9D25}"/>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B531CB6D-34C0-8B60-4890-16975082F71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BA09418B-4B03-5F13-21A8-4A5C5D0B9DB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993A8B0B-6026-33CA-2901-1DFCD09CFC4B}"/>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00448EF3-A1CD-6948-AB48-BECB9B6BE26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3CF022DC-D39C-C65E-D990-18BDE220CA5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252E3B92-587C-56C4-4D5E-AA570505BB48}"/>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4548C74D-7805-58AC-910C-0E339C3565BB}"/>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8D3F4BFC-5958-D81D-DB17-01D17D273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5C3C9B69-8427-D292-F984-B70B0E28FD64}"/>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CB53DE58-B810-2413-68B5-6762010E96A9}"/>
              </a:ext>
            </a:extLst>
          </p:cNvPr>
          <p:cNvGrpSpPr/>
          <p:nvPr/>
        </p:nvGrpSpPr>
        <p:grpSpPr>
          <a:xfrm>
            <a:off x="118183" y="76200"/>
            <a:ext cx="841025" cy="722755"/>
            <a:chOff x="776090" y="482742"/>
            <a:chExt cx="841025" cy="722755"/>
          </a:xfrm>
        </p:grpSpPr>
        <p:grpSp>
          <p:nvGrpSpPr>
            <p:cNvPr id="44" name="Group 25">
              <a:extLst>
                <a:ext uri="{FF2B5EF4-FFF2-40B4-BE49-F238E27FC236}">
                  <a16:creationId xmlns:a16="http://schemas.microsoft.com/office/drawing/2014/main" id="{8AB7B033-304B-B623-0334-3B27B3747117}"/>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671C3667-4FA7-902A-9643-DE8DBB8DCDCF}"/>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9B816FE9-F13E-4290-D2B0-52F697E7BE4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35756F5C-BE0B-3020-19AC-226E1598688C}"/>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1C809764-6CC5-C8C0-21A5-AD9CC52B467B}"/>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AA5429AA-3E33-7DA3-AB14-9CBAC6D1CED3}"/>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3" name="Picture 2">
            <a:extLst>
              <a:ext uri="{FF2B5EF4-FFF2-40B4-BE49-F238E27FC236}">
                <a16:creationId xmlns:a16="http://schemas.microsoft.com/office/drawing/2014/main" id="{29E8218E-3A4E-FA6F-B1BA-A997F5677258}"/>
              </a:ext>
            </a:extLst>
          </p:cNvPr>
          <p:cNvPicPr>
            <a:picLocks noChangeAspect="1"/>
          </p:cNvPicPr>
          <p:nvPr/>
        </p:nvPicPr>
        <p:blipFill>
          <a:blip r:embed="rId8"/>
          <a:stretch>
            <a:fillRect/>
          </a:stretch>
        </p:blipFill>
        <p:spPr>
          <a:xfrm>
            <a:off x="1013900" y="607983"/>
            <a:ext cx="11046505" cy="567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9765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200A0-E033-22B7-3F4B-B9992CF7F474}"/>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21C12603-4FE9-57A6-F82D-201F42611A01}"/>
              </a:ext>
            </a:extLst>
          </p:cNvPr>
          <p:cNvSpPr txBox="1">
            <a:spLocks/>
          </p:cNvSpPr>
          <p:nvPr/>
        </p:nvSpPr>
        <p:spPr>
          <a:xfrm>
            <a:off x="-2582449" y="50937"/>
            <a:ext cx="10014366" cy="82297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SK Budget</a:t>
            </a:r>
          </a:p>
        </p:txBody>
      </p:sp>
      <p:grpSp>
        <p:nvGrpSpPr>
          <p:cNvPr id="15" name="Group 14">
            <a:extLst>
              <a:ext uri="{FF2B5EF4-FFF2-40B4-BE49-F238E27FC236}">
                <a16:creationId xmlns:a16="http://schemas.microsoft.com/office/drawing/2014/main" id="{E81CFCFA-59BA-3F58-D2B2-103FEB5BD217}"/>
              </a:ext>
            </a:extLst>
          </p:cNvPr>
          <p:cNvGrpSpPr/>
          <p:nvPr/>
        </p:nvGrpSpPr>
        <p:grpSpPr>
          <a:xfrm>
            <a:off x="-1617" y="5781861"/>
            <a:ext cx="11335150" cy="1076139"/>
            <a:chOff x="450301" y="5730924"/>
            <a:chExt cx="11335150" cy="1076139"/>
          </a:xfrm>
        </p:grpSpPr>
        <p:grpSp>
          <p:nvGrpSpPr>
            <p:cNvPr id="16" name="Group 15">
              <a:extLst>
                <a:ext uri="{FF2B5EF4-FFF2-40B4-BE49-F238E27FC236}">
                  <a16:creationId xmlns:a16="http://schemas.microsoft.com/office/drawing/2014/main" id="{1EDE9FC4-A255-8513-8E3E-AEA7B584727D}"/>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5CFE551D-95AE-A665-989D-3C9278341D4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DEC3BBC-5EA2-01CF-328C-7BADB03DADBC}"/>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766B3C34-EA0E-A85A-01B3-37D603A922D6}"/>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FC1CD603-A673-3DCD-55FA-1E0EA9AC8893}"/>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FB8FC961-8EFA-C1ED-4F2A-A59C0131B46A}"/>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E084C7A9-435C-FB61-E82F-4E91B650BA0A}"/>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8289478E-6402-1C2F-A4B2-F0C298BD3524}"/>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8F5858AD-8534-8F5F-ACDB-852087421EE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7B6F643F-C4B9-FF7B-C2E4-F76ED82D913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6FC50C46-F60B-F250-FE3F-6928BDA3AF2B}"/>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0DFD9741-83C0-539A-0FC1-4EAED0FE98A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7863D84E-7A7C-C820-028F-EC46E243267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4289E992-28A7-6195-2005-6414E63181CB}"/>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677ADC2C-D7AF-39B1-C096-B3BFC3C5D7A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6C698DEF-0CC9-84F7-4850-F2D6917F27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BFEFD84F-E0CF-7C14-42FF-B9F96A8C7FD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AADD52C5-FA81-60F0-C219-7BA5D37D6FBA}"/>
              </a:ext>
            </a:extLst>
          </p:cNvPr>
          <p:cNvGrpSpPr/>
          <p:nvPr/>
        </p:nvGrpSpPr>
        <p:grpSpPr>
          <a:xfrm>
            <a:off x="118183" y="76200"/>
            <a:ext cx="841025" cy="722755"/>
            <a:chOff x="776090" y="482742"/>
            <a:chExt cx="841025" cy="722755"/>
          </a:xfrm>
        </p:grpSpPr>
        <p:grpSp>
          <p:nvGrpSpPr>
            <p:cNvPr id="44" name="Group 25">
              <a:extLst>
                <a:ext uri="{FF2B5EF4-FFF2-40B4-BE49-F238E27FC236}">
                  <a16:creationId xmlns:a16="http://schemas.microsoft.com/office/drawing/2014/main" id="{4AC5BBFB-EAD7-4EBA-BC55-0F5A377841C0}"/>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81D6FD8B-0F9C-73B5-A756-B9B8A0D3234C}"/>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20BA013B-9518-9DB0-C7A5-7D3C1A750EEB}"/>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45C1895C-6AD6-F7EF-398E-FB73F2346770}"/>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0111D559-1AB8-97FD-D0CF-ADEE8356416A}"/>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43318C88-3BBA-00FA-8FF4-98B24DB58462}"/>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4" name="Picture 3">
            <a:extLst>
              <a:ext uri="{FF2B5EF4-FFF2-40B4-BE49-F238E27FC236}">
                <a16:creationId xmlns:a16="http://schemas.microsoft.com/office/drawing/2014/main" id="{387347A6-0A17-E438-BD3F-4FEDD2D547AF}"/>
              </a:ext>
            </a:extLst>
          </p:cNvPr>
          <p:cNvPicPr>
            <a:picLocks noChangeAspect="1"/>
          </p:cNvPicPr>
          <p:nvPr/>
        </p:nvPicPr>
        <p:blipFill>
          <a:blip r:embed="rId8"/>
          <a:stretch>
            <a:fillRect/>
          </a:stretch>
        </p:blipFill>
        <p:spPr>
          <a:xfrm>
            <a:off x="1084302" y="680065"/>
            <a:ext cx="10956568" cy="6026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4670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No. 1</a:t>
            </a:r>
          </a:p>
        </p:txBody>
      </p:sp>
      <p:sp>
        <p:nvSpPr>
          <p:cNvPr id="3" name="Content Placeholder 2"/>
          <p:cNvSpPr>
            <a:spLocks noGrp="1"/>
          </p:cNvSpPr>
          <p:nvPr>
            <p:ph idx="1"/>
          </p:nvPr>
        </p:nvSpPr>
        <p:spPr>
          <a:xfrm>
            <a:off x="938676" y="1438835"/>
            <a:ext cx="10668305" cy="4069688"/>
          </a:xfrm>
        </p:spPr>
        <p:txBody>
          <a:bodyPr>
            <a:normAutofit/>
          </a:bodyPr>
          <a:lstStyle/>
          <a:p>
            <a:pPr marL="0" indent="0" algn="just">
              <a:buNone/>
            </a:pPr>
            <a:r>
              <a:rPr lang="en-US" sz="5400" b="1" dirty="0">
                <a:latin typeface="Franklin Gothic Demi Cond" panose="020B0706030402020204" pitchFamily="34" charset="0"/>
                <a:cs typeface="Arial" panose="020B0604020202020204" pitchFamily="34" charset="0"/>
              </a:rPr>
              <a:t>When shall the Barangay Treasurer inform, in writing, the SK chairperson and the SK treasurer of the estimated 10% of the general fund of the barangay for the ensuing fiscal year?</a:t>
            </a:r>
          </a:p>
        </p:txBody>
      </p:sp>
      <p:grpSp>
        <p:nvGrpSpPr>
          <p:cNvPr id="22" name="Group 21">
            <a:extLst>
              <a:ext uri="{FF2B5EF4-FFF2-40B4-BE49-F238E27FC236}">
                <a16:creationId xmlns:a16="http://schemas.microsoft.com/office/drawing/2014/main" id="{11F2916A-A713-EED1-647B-A66BB1F57DD3}"/>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B221330E-3EBA-4146-9D60-416F6D7C1CDE}"/>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3292DB83-A59E-E0A1-3CD2-39CA7BCBA97F}"/>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123DEAFA-3565-729B-9CF4-E2B76E0B00F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156F4914-3E5C-EC48-D60D-7A335B8FA193}"/>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E164E69B-A8F8-A339-B836-982ADBC81792}"/>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BD646598-F34A-7BAF-B61E-F14E97C82D7D}"/>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632E427D-E1B0-E259-7698-BA00A024A31F}"/>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5B1B2D5F-A218-BBEE-C0B3-7D7AA1432E72}"/>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C926FB3C-3EF9-1264-D951-3DBD1013330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61C24860-7A00-5735-D2CC-8FE660E7E2D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F2427AAE-C420-EE0C-527C-16B3CD8DFB85}"/>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C088AE1C-F5C1-1516-99A6-2F9E27C4E09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D2E6544B-4807-7140-2383-091533AD7C0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93870080-F420-C10A-2B8A-373E4695B289}"/>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63B1F489-18EE-970E-C3C6-CD977C3DA0A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CEAD1444-AF39-BD22-821D-19775348D0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9535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67751" y="3059696"/>
            <a:ext cx="7514661" cy="8744333"/>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p:cNvGrpSpPr/>
          <p:nvPr/>
        </p:nvGrpSpPr>
        <p:grpSpPr>
          <a:xfrm>
            <a:off x="-2636398" y="-1944179"/>
            <a:ext cx="4353652" cy="5066068"/>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p:cNvGrpSpPr/>
          <p:nvPr/>
        </p:nvGrpSpPr>
        <p:grpSpPr>
          <a:xfrm rot="-5400000">
            <a:off x="-4126785" y="-2695093"/>
            <a:ext cx="6411384" cy="5509783"/>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rot="-5400000">
            <a:off x="-4250915" y="-136541"/>
            <a:ext cx="6518987" cy="5924130"/>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p:cNvGrpSpPr/>
          <p:nvPr/>
        </p:nvGrpSpPr>
        <p:grpSpPr>
          <a:xfrm>
            <a:off x="-2747163" y="4813645"/>
            <a:ext cx="4500061" cy="5236435"/>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5" name="Group 25"/>
          <p:cNvGrpSpPr/>
          <p:nvPr/>
        </p:nvGrpSpPr>
        <p:grpSpPr>
          <a:xfrm rot="-5400000">
            <a:off x="835225" y="423607"/>
            <a:ext cx="722755" cy="841025"/>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p:cNvGrpSpPr/>
          <p:nvPr/>
        </p:nvGrpSpPr>
        <p:grpSpPr>
          <a:xfrm rot="-5400000">
            <a:off x="967198" y="561947"/>
            <a:ext cx="484981" cy="564342"/>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itle 4">
            <a:extLst>
              <a:ext uri="{FF2B5EF4-FFF2-40B4-BE49-F238E27FC236}">
                <a16:creationId xmlns:a16="http://schemas.microsoft.com/office/drawing/2014/main" id="{8DF87D02-5A98-433C-8D40-BAA9D6306EB9}"/>
              </a:ext>
            </a:extLst>
          </p:cNvPr>
          <p:cNvSpPr txBox="1">
            <a:spLocks/>
          </p:cNvSpPr>
          <p:nvPr/>
        </p:nvSpPr>
        <p:spPr>
          <a:xfrm>
            <a:off x="2202617" y="-106374"/>
            <a:ext cx="10014366" cy="708001"/>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Print and Compile in the ff order:</a:t>
            </a:r>
          </a:p>
        </p:txBody>
      </p:sp>
      <p:pic>
        <p:nvPicPr>
          <p:cNvPr id="37" name="Picture Placeholder 3">
            <a:extLst>
              <a:ext uri="{FF2B5EF4-FFF2-40B4-BE49-F238E27FC236}">
                <a16:creationId xmlns:a16="http://schemas.microsoft.com/office/drawing/2014/main" id="{362C83D4-C2BE-4FF4-8A3D-7303EA274772}"/>
              </a:ext>
            </a:extLst>
          </p:cNvPr>
          <p:cNvPicPr>
            <a:picLocks noChangeAspect="1"/>
          </p:cNvPicPr>
          <p:nvPr/>
        </p:nvPicPr>
        <p:blipFill rotWithShape="1">
          <a:blip r:embed="rId3">
            <a:extLst>
              <a:ext uri="{28A0092B-C50C-407E-A947-70E740481C1C}">
                <a14:useLocalDpi xmlns:a14="http://schemas.microsoft.com/office/drawing/2010/main" val="0"/>
              </a:ext>
            </a:extLst>
          </a:blip>
          <a:srcRect l="5688" t="1209" r="7405" b="910"/>
          <a:stretch/>
        </p:blipFill>
        <p:spPr>
          <a:xfrm>
            <a:off x="457642" y="21796"/>
            <a:ext cx="1552554" cy="1602985"/>
          </a:xfrm>
          <a:prstGeom prst="ellipse">
            <a:avLst/>
          </a:prstGeom>
        </p:spPr>
      </p:pic>
      <p:sp>
        <p:nvSpPr>
          <p:cNvPr id="13" name="TextBox 12">
            <a:extLst>
              <a:ext uri="{FF2B5EF4-FFF2-40B4-BE49-F238E27FC236}">
                <a16:creationId xmlns:a16="http://schemas.microsoft.com/office/drawing/2014/main" id="{EE93FD9E-0FA0-4969-A9D6-BFF6BD31BA86}"/>
              </a:ext>
            </a:extLst>
          </p:cNvPr>
          <p:cNvSpPr txBox="1"/>
          <p:nvPr/>
        </p:nvSpPr>
        <p:spPr>
          <a:xfrm>
            <a:off x="1351591" y="794238"/>
            <a:ext cx="10778717" cy="5693866"/>
          </a:xfrm>
          <a:prstGeom prst="rect">
            <a:avLst/>
          </a:prstGeom>
          <a:noFill/>
        </p:spPr>
        <p:txBody>
          <a:bodyPr wrap="square" rtlCol="0">
            <a:spAutoFit/>
          </a:bodyPr>
          <a:lstStyle/>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Endorsement</a:t>
            </a: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Annual Budget Landscape</a:t>
            </a:r>
          </a:p>
          <a:p>
            <a:pPr marL="685800" marR="0" algn="just">
              <a:spcBef>
                <a:spcPts val="0"/>
              </a:spcBef>
              <a:spcAft>
                <a:spcPts val="0"/>
              </a:spcAft>
            </a:pPr>
            <a:r>
              <a:rPr lang="en-US" sz="2600" dirty="0">
                <a:latin typeface="Arial" panose="020B0604020202020204" pitchFamily="34" charset="0"/>
                <a:ea typeface="Calibri" panose="020F0502020204030204" pitchFamily="34" charset="0"/>
              </a:rPr>
              <a:t>SK Reso Approving Annual Budget</a:t>
            </a:r>
            <a:endParaRPr lang="en-US" sz="2600" dirty="0">
              <a:effectLst/>
              <a:latin typeface="Arial" panose="020B060402020202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“A”	- Comprehensive Barangay Youth Development Plan</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“B”	- SK Secretary’s Certificate</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“C”	- SK Resolution No. ____, series of 202__,</a:t>
            </a:r>
          </a:p>
          <a:p>
            <a:pPr marL="685800" marR="0" algn="just">
              <a:spcBef>
                <a:spcPts val="0"/>
              </a:spcBef>
              <a:spcAft>
                <a:spcPts val="0"/>
              </a:spcAft>
            </a:pPr>
            <a:r>
              <a:rPr lang="en-US" sz="2600" dirty="0">
                <a:latin typeface="Arial" panose="020B0604020202020204" pitchFamily="34" charset="0"/>
                <a:ea typeface="Calibri" panose="020F0502020204030204" pitchFamily="34" charset="0"/>
              </a:rPr>
              <a:t>			</a:t>
            </a:r>
            <a:r>
              <a:rPr lang="en-US" sz="2600" dirty="0">
                <a:effectLst/>
                <a:latin typeface="Arial" panose="020B0604020202020204" pitchFamily="34" charset="0"/>
                <a:ea typeface="Calibri" panose="020F0502020204030204" pitchFamily="34" charset="0"/>
              </a:rPr>
              <a:t>Resolution Approving the CBYDP</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“D”	- 2025 Annual Barangay Youth Investment Program</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“E”	- SK Resolution No. ____, series of 202__, </a:t>
            </a:r>
            <a:endParaRPr lang="en-US" sz="2600" dirty="0">
              <a:effectLst/>
              <a:latin typeface="Calibri" panose="020F0502020204030204" pitchFamily="34" charset="0"/>
              <a:ea typeface="Calibri" panose="020F0502020204030204" pitchFamily="34" charset="0"/>
            </a:endParaRPr>
          </a:p>
          <a:p>
            <a:pPr marL="1943100" marR="0" algn="just">
              <a:spcBef>
                <a:spcPts val="0"/>
              </a:spcBef>
              <a:spcAft>
                <a:spcPts val="0"/>
              </a:spcAft>
            </a:pPr>
            <a:r>
              <a:rPr lang="en-US" sz="2600" dirty="0">
                <a:effectLst/>
                <a:latin typeface="Arial" panose="020B0604020202020204" pitchFamily="34" charset="0"/>
                <a:ea typeface="Calibri" panose="020F0502020204030204" pitchFamily="34" charset="0"/>
              </a:rPr>
              <a:t>          Resolution Approving the 2025 ABYIP</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“F”	- Barangay Treasurer’s Letter</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“G”	- SK Annual Budget (Portrait)</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“H”	- Plantilla of Personnel</a:t>
            </a:r>
            <a:endParaRPr lang="en-US" sz="2600" dirty="0">
              <a:effectLst/>
              <a:latin typeface="Calibri" panose="020F0502020204030204" pitchFamily="34" charset="0"/>
              <a:ea typeface="Calibri" panose="020F0502020204030204" pitchFamily="34" charset="0"/>
            </a:endParaRPr>
          </a:p>
          <a:p>
            <a:pPr marL="685800" marR="0" algn="just">
              <a:spcBef>
                <a:spcPts val="0"/>
              </a:spcBef>
              <a:spcAft>
                <a:spcPts val="0"/>
              </a:spcAft>
            </a:pPr>
            <a:r>
              <a:rPr lang="en-US" sz="2600" dirty="0">
                <a:effectLst/>
                <a:latin typeface="Arial" panose="020B0604020202020204" pitchFamily="34" charset="0"/>
                <a:ea typeface="Calibri" panose="020F0502020204030204" pitchFamily="34" charset="0"/>
              </a:rPr>
              <a:t>Annex “I”	- Annual Procurement Plan</a:t>
            </a:r>
            <a:endParaRPr lang="en-US" sz="2600" dirty="0">
              <a:effectLst/>
              <a:latin typeface="Calibri" panose="020F0502020204030204" pitchFamily="34" charset="0"/>
              <a:ea typeface="Calibri" panose="020F0502020204030204" pitchFamily="34" charset="0"/>
            </a:endParaRPr>
          </a:p>
        </p:txBody>
      </p:sp>
      <p:pic>
        <p:nvPicPr>
          <p:cNvPr id="14" name="Picture 4">
            <a:extLst>
              <a:ext uri="{FF2B5EF4-FFF2-40B4-BE49-F238E27FC236}">
                <a16:creationId xmlns:a16="http://schemas.microsoft.com/office/drawing/2014/main" id="{7C76BF52-2592-4550-C3BD-2D7959DFA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6" y="1833624"/>
            <a:ext cx="1928997" cy="156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91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7590-C4E9-4749-8F48-8CFC0D1759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2921CC-5DC9-4C78-AD8D-659D14F4E8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CDA64A-26D6-4F62-9496-EEFC42E1438F}"/>
              </a:ext>
            </a:extLst>
          </p:cNvPr>
          <p:cNvPicPr>
            <a:picLocks noChangeAspect="1"/>
          </p:cNvPicPr>
          <p:nvPr/>
        </p:nvPicPr>
        <p:blipFill>
          <a:blip r:embed="rId2"/>
          <a:srcRect l="6258"/>
          <a:stretch/>
        </p:blipFill>
        <p:spPr>
          <a:xfrm>
            <a:off x="1104900" y="211404"/>
            <a:ext cx="10281053" cy="5389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B5900D43-1732-2744-B411-7A7E7A8B8EEE}"/>
              </a:ext>
            </a:extLst>
          </p:cNvPr>
          <p:cNvGrpSpPr/>
          <p:nvPr/>
        </p:nvGrpSpPr>
        <p:grpSpPr>
          <a:xfrm>
            <a:off x="450301" y="5730924"/>
            <a:ext cx="11335150" cy="1076139"/>
            <a:chOff x="450301" y="5730924"/>
            <a:chExt cx="11335150" cy="1076139"/>
          </a:xfrm>
        </p:grpSpPr>
        <p:grpSp>
          <p:nvGrpSpPr>
            <p:cNvPr id="6" name="Group 5">
              <a:extLst>
                <a:ext uri="{FF2B5EF4-FFF2-40B4-BE49-F238E27FC236}">
                  <a16:creationId xmlns:a16="http://schemas.microsoft.com/office/drawing/2014/main" id="{EFF5FFA0-455E-130B-CD9E-868C68C567A8}"/>
                </a:ext>
              </a:extLst>
            </p:cNvPr>
            <p:cNvGrpSpPr/>
            <p:nvPr/>
          </p:nvGrpSpPr>
          <p:grpSpPr>
            <a:xfrm>
              <a:off x="2577549" y="6103000"/>
              <a:ext cx="9207902" cy="613450"/>
              <a:chOff x="-468024" y="6200865"/>
              <a:chExt cx="8857925" cy="613450"/>
            </a:xfrm>
          </p:grpSpPr>
          <p:grpSp>
            <p:nvGrpSpPr>
              <p:cNvPr id="9" name="Group 2">
                <a:extLst>
                  <a:ext uri="{FF2B5EF4-FFF2-40B4-BE49-F238E27FC236}">
                    <a16:creationId xmlns:a16="http://schemas.microsoft.com/office/drawing/2014/main" id="{96CB4378-A18E-4505-37DB-C9761AF953BC}"/>
                  </a:ext>
                </a:extLst>
              </p:cNvPr>
              <p:cNvGrpSpPr/>
              <p:nvPr/>
            </p:nvGrpSpPr>
            <p:grpSpPr>
              <a:xfrm>
                <a:off x="-468024" y="6290055"/>
                <a:ext cx="3716810" cy="454406"/>
                <a:chOff x="0" y="0"/>
                <a:chExt cx="4986220" cy="609600"/>
              </a:xfrm>
            </p:grpSpPr>
            <p:sp>
              <p:nvSpPr>
                <p:cNvPr id="21" name="Freeform 3">
                  <a:extLst>
                    <a:ext uri="{FF2B5EF4-FFF2-40B4-BE49-F238E27FC236}">
                      <a16:creationId xmlns:a16="http://schemas.microsoft.com/office/drawing/2014/main" id="{4C9EB736-4840-6BA1-09EE-F476B0C41BE1}"/>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2" name="TextBox 4">
                  <a:extLst>
                    <a:ext uri="{FF2B5EF4-FFF2-40B4-BE49-F238E27FC236}">
                      <a16:creationId xmlns:a16="http://schemas.microsoft.com/office/drawing/2014/main" id="{C42A92E4-F74E-FEC8-641E-40CC54BCE503}"/>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5">
                <a:extLst>
                  <a:ext uri="{FF2B5EF4-FFF2-40B4-BE49-F238E27FC236}">
                    <a16:creationId xmlns:a16="http://schemas.microsoft.com/office/drawing/2014/main" id="{40E27DAF-6325-1CB1-B9B0-1A84B811D48A}"/>
                  </a:ext>
                </a:extLst>
              </p:cNvPr>
              <p:cNvGrpSpPr/>
              <p:nvPr/>
            </p:nvGrpSpPr>
            <p:grpSpPr>
              <a:xfrm>
                <a:off x="4126103" y="6327079"/>
                <a:ext cx="3334737" cy="454406"/>
                <a:chOff x="0" y="0"/>
                <a:chExt cx="4473657" cy="609600"/>
              </a:xfrm>
            </p:grpSpPr>
            <p:sp>
              <p:nvSpPr>
                <p:cNvPr id="19" name="Freeform 6">
                  <a:extLst>
                    <a:ext uri="{FF2B5EF4-FFF2-40B4-BE49-F238E27FC236}">
                      <a16:creationId xmlns:a16="http://schemas.microsoft.com/office/drawing/2014/main" id="{9C3B00F5-9756-1450-35EC-3D472EEECB2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0" name="TextBox 7">
                  <a:extLst>
                    <a:ext uri="{FF2B5EF4-FFF2-40B4-BE49-F238E27FC236}">
                      <a16:creationId xmlns:a16="http://schemas.microsoft.com/office/drawing/2014/main" id="{E1D02BF0-417B-F5EB-C8B2-DCE2C64F3C1D}"/>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8">
                <a:extLst>
                  <a:ext uri="{FF2B5EF4-FFF2-40B4-BE49-F238E27FC236}">
                    <a16:creationId xmlns:a16="http://schemas.microsoft.com/office/drawing/2014/main" id="{21EF1743-C470-585D-C211-849F2A143579}"/>
                  </a:ext>
                </a:extLst>
              </p:cNvPr>
              <p:cNvGrpSpPr/>
              <p:nvPr/>
            </p:nvGrpSpPr>
            <p:grpSpPr>
              <a:xfrm>
                <a:off x="3160933" y="6200865"/>
                <a:ext cx="1025657" cy="604386"/>
                <a:chOff x="0" y="0"/>
                <a:chExt cx="1034505" cy="609600"/>
              </a:xfrm>
            </p:grpSpPr>
            <p:sp>
              <p:nvSpPr>
                <p:cNvPr id="17" name="Freeform 9">
                  <a:extLst>
                    <a:ext uri="{FF2B5EF4-FFF2-40B4-BE49-F238E27FC236}">
                      <a16:creationId xmlns:a16="http://schemas.microsoft.com/office/drawing/2014/main" id="{AFB20D33-6AF0-C704-9FAE-35A46962F5C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8" name="TextBox 10">
                  <a:extLst>
                    <a:ext uri="{FF2B5EF4-FFF2-40B4-BE49-F238E27FC236}">
                      <a16:creationId xmlns:a16="http://schemas.microsoft.com/office/drawing/2014/main" id="{15E5D478-CE38-8C13-8B83-6891AA6D4D2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1">
                <a:extLst>
                  <a:ext uri="{FF2B5EF4-FFF2-40B4-BE49-F238E27FC236}">
                    <a16:creationId xmlns:a16="http://schemas.microsoft.com/office/drawing/2014/main" id="{C2DAA9F2-1264-C372-99EE-96F0BC5DC00B}"/>
                  </a:ext>
                </a:extLst>
              </p:cNvPr>
              <p:cNvGrpSpPr/>
              <p:nvPr/>
            </p:nvGrpSpPr>
            <p:grpSpPr>
              <a:xfrm>
                <a:off x="7364244" y="6209929"/>
                <a:ext cx="1025657" cy="604386"/>
                <a:chOff x="0" y="0"/>
                <a:chExt cx="1034505" cy="609600"/>
              </a:xfrm>
            </p:grpSpPr>
            <p:sp>
              <p:nvSpPr>
                <p:cNvPr id="15" name="Freeform 12">
                  <a:extLst>
                    <a:ext uri="{FF2B5EF4-FFF2-40B4-BE49-F238E27FC236}">
                      <a16:creationId xmlns:a16="http://schemas.microsoft.com/office/drawing/2014/main" id="{5BBD6423-680F-667E-DAE3-930788F5B47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3">
                  <a:extLst>
                    <a:ext uri="{FF2B5EF4-FFF2-40B4-BE49-F238E27FC236}">
                      <a16:creationId xmlns:a16="http://schemas.microsoft.com/office/drawing/2014/main" id="{8A705F73-3772-7DD3-E798-AF00DE45768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4">
                <a:extLst>
                  <a:ext uri="{FF2B5EF4-FFF2-40B4-BE49-F238E27FC236}">
                    <a16:creationId xmlns:a16="http://schemas.microsoft.com/office/drawing/2014/main" id="{1D40CBD8-B894-3D42-C3D9-BAF1F8B959E7}"/>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26">
                <a:extLst>
                  <a:ext uri="{FF2B5EF4-FFF2-40B4-BE49-F238E27FC236}">
                    <a16:creationId xmlns:a16="http://schemas.microsoft.com/office/drawing/2014/main" id="{65AB5112-6140-FC1A-B107-495A468FD17B}"/>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7" name="Picture 4">
              <a:extLst>
                <a:ext uri="{FF2B5EF4-FFF2-40B4-BE49-F238E27FC236}">
                  <a16:creationId xmlns:a16="http://schemas.microsoft.com/office/drawing/2014/main" id="{7FA41415-5EBD-1583-E0E8-AFD2021B2D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
              <a:extLst>
                <a:ext uri="{FF2B5EF4-FFF2-40B4-BE49-F238E27FC236}">
                  <a16:creationId xmlns:a16="http://schemas.microsoft.com/office/drawing/2014/main" id="{ED2D6110-D480-344A-8771-5336509BDF77}"/>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392689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7590-C4E9-4749-8F48-8CFC0D1759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2921CC-5DC9-4C78-AD8D-659D14F4E8A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8CE3051-2894-4147-BBD3-DD89F187081A}"/>
              </a:ext>
            </a:extLst>
          </p:cNvPr>
          <p:cNvPicPr>
            <a:picLocks noChangeAspect="1"/>
          </p:cNvPicPr>
          <p:nvPr/>
        </p:nvPicPr>
        <p:blipFill>
          <a:blip r:embed="rId2"/>
          <a:stretch>
            <a:fillRect/>
          </a:stretch>
        </p:blipFill>
        <p:spPr>
          <a:xfrm>
            <a:off x="221673" y="177406"/>
            <a:ext cx="11704320" cy="5539361"/>
          </a:xfrm>
          <a:prstGeom prst="rect">
            <a:avLst/>
          </a:prstGeom>
          <a:ln w="88900" cap="sq" cmpd="thickThin">
            <a:solidFill>
              <a:srgbClr val="000000"/>
            </a:solidFill>
            <a:prstDash val="solid"/>
            <a:miter lim="800000"/>
          </a:ln>
          <a:effectLst>
            <a:innerShdw blurRad="76200">
              <a:srgbClr val="000000"/>
            </a:innerShdw>
          </a:effectLst>
        </p:spPr>
      </p:pic>
      <p:grpSp>
        <p:nvGrpSpPr>
          <p:cNvPr id="4" name="Group 3">
            <a:extLst>
              <a:ext uri="{FF2B5EF4-FFF2-40B4-BE49-F238E27FC236}">
                <a16:creationId xmlns:a16="http://schemas.microsoft.com/office/drawing/2014/main" id="{5FAB5791-715B-CB95-7D5D-66A34A995A47}"/>
              </a:ext>
            </a:extLst>
          </p:cNvPr>
          <p:cNvGrpSpPr/>
          <p:nvPr/>
        </p:nvGrpSpPr>
        <p:grpSpPr>
          <a:xfrm>
            <a:off x="448237" y="5841760"/>
            <a:ext cx="11335150" cy="1076139"/>
            <a:chOff x="450301" y="5730924"/>
            <a:chExt cx="11335150" cy="1076139"/>
          </a:xfrm>
        </p:grpSpPr>
        <p:grpSp>
          <p:nvGrpSpPr>
            <p:cNvPr id="5" name="Group 4">
              <a:extLst>
                <a:ext uri="{FF2B5EF4-FFF2-40B4-BE49-F238E27FC236}">
                  <a16:creationId xmlns:a16="http://schemas.microsoft.com/office/drawing/2014/main" id="{905149A8-18EE-E997-13FC-C674E9D1A524}"/>
                </a:ext>
              </a:extLst>
            </p:cNvPr>
            <p:cNvGrpSpPr/>
            <p:nvPr/>
          </p:nvGrpSpPr>
          <p:grpSpPr>
            <a:xfrm>
              <a:off x="2577549" y="6103000"/>
              <a:ext cx="9207902" cy="613450"/>
              <a:chOff x="-468024" y="6200865"/>
              <a:chExt cx="8857925" cy="613450"/>
            </a:xfrm>
          </p:grpSpPr>
          <p:grpSp>
            <p:nvGrpSpPr>
              <p:cNvPr id="9" name="Group 2">
                <a:extLst>
                  <a:ext uri="{FF2B5EF4-FFF2-40B4-BE49-F238E27FC236}">
                    <a16:creationId xmlns:a16="http://schemas.microsoft.com/office/drawing/2014/main" id="{C5D11321-4CCB-38E9-4209-E9CEBA6545C8}"/>
                  </a:ext>
                </a:extLst>
              </p:cNvPr>
              <p:cNvGrpSpPr/>
              <p:nvPr/>
            </p:nvGrpSpPr>
            <p:grpSpPr>
              <a:xfrm>
                <a:off x="-468024" y="6290055"/>
                <a:ext cx="3716810" cy="454406"/>
                <a:chOff x="0" y="0"/>
                <a:chExt cx="4986220" cy="609600"/>
              </a:xfrm>
            </p:grpSpPr>
            <p:sp>
              <p:nvSpPr>
                <p:cNvPr id="21" name="Freeform 3">
                  <a:extLst>
                    <a:ext uri="{FF2B5EF4-FFF2-40B4-BE49-F238E27FC236}">
                      <a16:creationId xmlns:a16="http://schemas.microsoft.com/office/drawing/2014/main" id="{94691CD0-F61D-18D6-DDEC-F7A868D84E5C}"/>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2" name="TextBox 4">
                  <a:extLst>
                    <a:ext uri="{FF2B5EF4-FFF2-40B4-BE49-F238E27FC236}">
                      <a16:creationId xmlns:a16="http://schemas.microsoft.com/office/drawing/2014/main" id="{EEDDA951-94AD-8FCA-76D6-BBA946EDA731}"/>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5">
                <a:extLst>
                  <a:ext uri="{FF2B5EF4-FFF2-40B4-BE49-F238E27FC236}">
                    <a16:creationId xmlns:a16="http://schemas.microsoft.com/office/drawing/2014/main" id="{C95868BE-5ADA-4D78-B23E-E0575CB9A204}"/>
                  </a:ext>
                </a:extLst>
              </p:cNvPr>
              <p:cNvGrpSpPr/>
              <p:nvPr/>
            </p:nvGrpSpPr>
            <p:grpSpPr>
              <a:xfrm>
                <a:off x="4126103" y="6327079"/>
                <a:ext cx="3334737" cy="454406"/>
                <a:chOff x="0" y="0"/>
                <a:chExt cx="4473657" cy="609600"/>
              </a:xfrm>
            </p:grpSpPr>
            <p:sp>
              <p:nvSpPr>
                <p:cNvPr id="19" name="Freeform 6">
                  <a:extLst>
                    <a:ext uri="{FF2B5EF4-FFF2-40B4-BE49-F238E27FC236}">
                      <a16:creationId xmlns:a16="http://schemas.microsoft.com/office/drawing/2014/main" id="{1A6244BA-3B7E-6224-53E1-83764F86C89E}"/>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0" name="TextBox 7">
                  <a:extLst>
                    <a:ext uri="{FF2B5EF4-FFF2-40B4-BE49-F238E27FC236}">
                      <a16:creationId xmlns:a16="http://schemas.microsoft.com/office/drawing/2014/main" id="{85E68485-B4F9-FBA8-2B53-68AD20E4DCC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8">
                <a:extLst>
                  <a:ext uri="{FF2B5EF4-FFF2-40B4-BE49-F238E27FC236}">
                    <a16:creationId xmlns:a16="http://schemas.microsoft.com/office/drawing/2014/main" id="{23FD650B-E48E-305B-092E-65C38C0D1AA0}"/>
                  </a:ext>
                </a:extLst>
              </p:cNvPr>
              <p:cNvGrpSpPr/>
              <p:nvPr/>
            </p:nvGrpSpPr>
            <p:grpSpPr>
              <a:xfrm>
                <a:off x="3160933" y="6200865"/>
                <a:ext cx="1025657" cy="604386"/>
                <a:chOff x="0" y="0"/>
                <a:chExt cx="1034505" cy="609600"/>
              </a:xfrm>
            </p:grpSpPr>
            <p:sp>
              <p:nvSpPr>
                <p:cNvPr id="17" name="Freeform 9">
                  <a:extLst>
                    <a:ext uri="{FF2B5EF4-FFF2-40B4-BE49-F238E27FC236}">
                      <a16:creationId xmlns:a16="http://schemas.microsoft.com/office/drawing/2014/main" id="{5C04D773-EBB4-A006-8750-70369B4DD45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8" name="TextBox 10">
                  <a:extLst>
                    <a:ext uri="{FF2B5EF4-FFF2-40B4-BE49-F238E27FC236}">
                      <a16:creationId xmlns:a16="http://schemas.microsoft.com/office/drawing/2014/main" id="{6C17D39A-A343-7C0B-7B67-E1FD8F780CE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1">
                <a:extLst>
                  <a:ext uri="{FF2B5EF4-FFF2-40B4-BE49-F238E27FC236}">
                    <a16:creationId xmlns:a16="http://schemas.microsoft.com/office/drawing/2014/main" id="{73BB805C-6365-09F5-8CF6-2EED06F1B205}"/>
                  </a:ext>
                </a:extLst>
              </p:cNvPr>
              <p:cNvGrpSpPr/>
              <p:nvPr/>
            </p:nvGrpSpPr>
            <p:grpSpPr>
              <a:xfrm>
                <a:off x="7364244" y="6209929"/>
                <a:ext cx="1025657" cy="604386"/>
                <a:chOff x="0" y="0"/>
                <a:chExt cx="1034505" cy="609600"/>
              </a:xfrm>
            </p:grpSpPr>
            <p:sp>
              <p:nvSpPr>
                <p:cNvPr id="15" name="Freeform 12">
                  <a:extLst>
                    <a:ext uri="{FF2B5EF4-FFF2-40B4-BE49-F238E27FC236}">
                      <a16:creationId xmlns:a16="http://schemas.microsoft.com/office/drawing/2014/main" id="{E8031A1D-1E08-EE79-D05F-4B66B2C0A2E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3">
                  <a:extLst>
                    <a:ext uri="{FF2B5EF4-FFF2-40B4-BE49-F238E27FC236}">
                      <a16:creationId xmlns:a16="http://schemas.microsoft.com/office/drawing/2014/main" id="{5B2566A2-3CCD-0436-1F3F-E2F5181AAAB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4">
                <a:extLst>
                  <a:ext uri="{FF2B5EF4-FFF2-40B4-BE49-F238E27FC236}">
                    <a16:creationId xmlns:a16="http://schemas.microsoft.com/office/drawing/2014/main" id="{8FFBA9C2-6314-3A4C-8708-B680BFB2906E}"/>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26">
                <a:extLst>
                  <a:ext uri="{FF2B5EF4-FFF2-40B4-BE49-F238E27FC236}">
                    <a16:creationId xmlns:a16="http://schemas.microsoft.com/office/drawing/2014/main" id="{6F230D46-DE9A-3D5C-2084-6FF7C86C9032}"/>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7" name="Picture 4">
              <a:extLst>
                <a:ext uri="{FF2B5EF4-FFF2-40B4-BE49-F238E27FC236}">
                  <a16:creationId xmlns:a16="http://schemas.microsoft.com/office/drawing/2014/main" id="{7D05E4C8-6C0A-E0DB-BA08-B76FB4650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
              <a:extLst>
                <a:ext uri="{FF2B5EF4-FFF2-40B4-BE49-F238E27FC236}">
                  <a16:creationId xmlns:a16="http://schemas.microsoft.com/office/drawing/2014/main" id="{831D10CD-392F-31F5-5A95-C805648641FD}"/>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51010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7590-C4E9-4749-8F48-8CFC0D1759B9}"/>
              </a:ext>
            </a:extLst>
          </p:cNvPr>
          <p:cNvSpPr>
            <a:spLocks noGrp="1"/>
          </p:cNvSpPr>
          <p:nvPr>
            <p:ph type="title"/>
          </p:nvPr>
        </p:nvSpPr>
        <p:spPr>
          <a:xfrm>
            <a:off x="1104900" y="76200"/>
            <a:ext cx="9980682" cy="489065"/>
          </a:xfrm>
        </p:spPr>
        <p:txBody>
          <a:bodyPr/>
          <a:lstStyle/>
          <a:p>
            <a:r>
              <a:rPr lang="en-US" b="1" dirty="0"/>
              <a:t>List of Accounts</a:t>
            </a:r>
          </a:p>
        </p:txBody>
      </p:sp>
      <p:sp>
        <p:nvSpPr>
          <p:cNvPr id="3" name="Content Placeholder 2">
            <a:extLst>
              <a:ext uri="{FF2B5EF4-FFF2-40B4-BE49-F238E27FC236}">
                <a16:creationId xmlns:a16="http://schemas.microsoft.com/office/drawing/2014/main" id="{DA2921CC-5DC9-4C78-AD8D-659D14F4E8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338E165-1BD7-426F-ADC5-34A46ACD8F85}"/>
              </a:ext>
            </a:extLst>
          </p:cNvPr>
          <p:cNvPicPr>
            <a:picLocks noChangeAspect="1"/>
          </p:cNvPicPr>
          <p:nvPr/>
        </p:nvPicPr>
        <p:blipFill>
          <a:blip r:embed="rId2"/>
          <a:srcRect l="-322" t="-192" r="7766" b="1153"/>
          <a:stretch/>
        </p:blipFill>
        <p:spPr>
          <a:xfrm>
            <a:off x="792480" y="565266"/>
            <a:ext cx="10656916" cy="5303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0E30E789-EE3B-6E3F-4C47-3613BBB1F12E}"/>
              </a:ext>
            </a:extLst>
          </p:cNvPr>
          <p:cNvGrpSpPr/>
          <p:nvPr/>
        </p:nvGrpSpPr>
        <p:grpSpPr>
          <a:xfrm>
            <a:off x="76935" y="5827581"/>
            <a:ext cx="11335150" cy="1076139"/>
            <a:chOff x="450301" y="5730924"/>
            <a:chExt cx="11335150" cy="1076139"/>
          </a:xfrm>
        </p:grpSpPr>
        <p:grpSp>
          <p:nvGrpSpPr>
            <p:cNvPr id="6" name="Group 5">
              <a:extLst>
                <a:ext uri="{FF2B5EF4-FFF2-40B4-BE49-F238E27FC236}">
                  <a16:creationId xmlns:a16="http://schemas.microsoft.com/office/drawing/2014/main" id="{19A995E1-FBF2-ECDB-A5DC-596449DBCA73}"/>
                </a:ext>
              </a:extLst>
            </p:cNvPr>
            <p:cNvGrpSpPr/>
            <p:nvPr/>
          </p:nvGrpSpPr>
          <p:grpSpPr>
            <a:xfrm>
              <a:off x="2577549" y="6103000"/>
              <a:ext cx="9207902" cy="613450"/>
              <a:chOff x="-468024" y="6200865"/>
              <a:chExt cx="8857925" cy="613450"/>
            </a:xfrm>
          </p:grpSpPr>
          <p:grpSp>
            <p:nvGrpSpPr>
              <p:cNvPr id="9" name="Group 2">
                <a:extLst>
                  <a:ext uri="{FF2B5EF4-FFF2-40B4-BE49-F238E27FC236}">
                    <a16:creationId xmlns:a16="http://schemas.microsoft.com/office/drawing/2014/main" id="{AB2C05F5-0CA5-074B-01E8-E774C2E4A750}"/>
                  </a:ext>
                </a:extLst>
              </p:cNvPr>
              <p:cNvGrpSpPr/>
              <p:nvPr/>
            </p:nvGrpSpPr>
            <p:grpSpPr>
              <a:xfrm>
                <a:off x="-468024" y="6290055"/>
                <a:ext cx="3716810" cy="454406"/>
                <a:chOff x="0" y="0"/>
                <a:chExt cx="4986220" cy="609600"/>
              </a:xfrm>
            </p:grpSpPr>
            <p:sp>
              <p:nvSpPr>
                <p:cNvPr id="21" name="Freeform 3">
                  <a:extLst>
                    <a:ext uri="{FF2B5EF4-FFF2-40B4-BE49-F238E27FC236}">
                      <a16:creationId xmlns:a16="http://schemas.microsoft.com/office/drawing/2014/main" id="{47F75196-126D-0203-C833-F124B5E26C5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2" name="TextBox 4">
                  <a:extLst>
                    <a:ext uri="{FF2B5EF4-FFF2-40B4-BE49-F238E27FC236}">
                      <a16:creationId xmlns:a16="http://schemas.microsoft.com/office/drawing/2014/main" id="{A03E92E0-3E71-EC83-88C5-0D9D1A337700}"/>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5">
                <a:extLst>
                  <a:ext uri="{FF2B5EF4-FFF2-40B4-BE49-F238E27FC236}">
                    <a16:creationId xmlns:a16="http://schemas.microsoft.com/office/drawing/2014/main" id="{8E72FD0F-E1D7-2572-E27A-F721F9524D60}"/>
                  </a:ext>
                </a:extLst>
              </p:cNvPr>
              <p:cNvGrpSpPr/>
              <p:nvPr/>
            </p:nvGrpSpPr>
            <p:grpSpPr>
              <a:xfrm>
                <a:off x="4126103" y="6327079"/>
                <a:ext cx="3334737" cy="454406"/>
                <a:chOff x="0" y="0"/>
                <a:chExt cx="4473657" cy="609600"/>
              </a:xfrm>
            </p:grpSpPr>
            <p:sp>
              <p:nvSpPr>
                <p:cNvPr id="19" name="Freeform 6">
                  <a:extLst>
                    <a:ext uri="{FF2B5EF4-FFF2-40B4-BE49-F238E27FC236}">
                      <a16:creationId xmlns:a16="http://schemas.microsoft.com/office/drawing/2014/main" id="{22581C65-EF03-AEA2-3160-9E25F03FF31A}"/>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0" name="TextBox 7">
                  <a:extLst>
                    <a:ext uri="{FF2B5EF4-FFF2-40B4-BE49-F238E27FC236}">
                      <a16:creationId xmlns:a16="http://schemas.microsoft.com/office/drawing/2014/main" id="{4A4F20B5-8186-318B-F987-66D370D75375}"/>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8">
                <a:extLst>
                  <a:ext uri="{FF2B5EF4-FFF2-40B4-BE49-F238E27FC236}">
                    <a16:creationId xmlns:a16="http://schemas.microsoft.com/office/drawing/2014/main" id="{470B4E2A-5D8F-A98D-80BC-97BE6AE52BA8}"/>
                  </a:ext>
                </a:extLst>
              </p:cNvPr>
              <p:cNvGrpSpPr/>
              <p:nvPr/>
            </p:nvGrpSpPr>
            <p:grpSpPr>
              <a:xfrm>
                <a:off x="3160933" y="6200865"/>
                <a:ext cx="1025657" cy="604386"/>
                <a:chOff x="0" y="0"/>
                <a:chExt cx="1034505" cy="609600"/>
              </a:xfrm>
            </p:grpSpPr>
            <p:sp>
              <p:nvSpPr>
                <p:cNvPr id="17" name="Freeform 9">
                  <a:extLst>
                    <a:ext uri="{FF2B5EF4-FFF2-40B4-BE49-F238E27FC236}">
                      <a16:creationId xmlns:a16="http://schemas.microsoft.com/office/drawing/2014/main" id="{07CE0236-97EB-707B-713A-E4AF8539D1D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8" name="TextBox 10">
                  <a:extLst>
                    <a:ext uri="{FF2B5EF4-FFF2-40B4-BE49-F238E27FC236}">
                      <a16:creationId xmlns:a16="http://schemas.microsoft.com/office/drawing/2014/main" id="{3FDB38AD-77EC-CAF6-BEB7-775FF2C171F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1">
                <a:extLst>
                  <a:ext uri="{FF2B5EF4-FFF2-40B4-BE49-F238E27FC236}">
                    <a16:creationId xmlns:a16="http://schemas.microsoft.com/office/drawing/2014/main" id="{B7767861-DC49-3A8D-74D6-892E8E43EE01}"/>
                  </a:ext>
                </a:extLst>
              </p:cNvPr>
              <p:cNvGrpSpPr/>
              <p:nvPr/>
            </p:nvGrpSpPr>
            <p:grpSpPr>
              <a:xfrm>
                <a:off x="7364244" y="6209929"/>
                <a:ext cx="1025657" cy="604386"/>
                <a:chOff x="0" y="0"/>
                <a:chExt cx="1034505" cy="609600"/>
              </a:xfrm>
            </p:grpSpPr>
            <p:sp>
              <p:nvSpPr>
                <p:cNvPr id="15" name="Freeform 12">
                  <a:extLst>
                    <a:ext uri="{FF2B5EF4-FFF2-40B4-BE49-F238E27FC236}">
                      <a16:creationId xmlns:a16="http://schemas.microsoft.com/office/drawing/2014/main" id="{AB8D0BC0-453B-D48B-7C6F-3F59FE71F7E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3">
                  <a:extLst>
                    <a:ext uri="{FF2B5EF4-FFF2-40B4-BE49-F238E27FC236}">
                      <a16:creationId xmlns:a16="http://schemas.microsoft.com/office/drawing/2014/main" id="{FEFE6805-5161-4453-B24D-41F61E6CEB1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4">
                <a:extLst>
                  <a:ext uri="{FF2B5EF4-FFF2-40B4-BE49-F238E27FC236}">
                    <a16:creationId xmlns:a16="http://schemas.microsoft.com/office/drawing/2014/main" id="{54226B5C-B18D-F63B-FCF8-73136AD0B2A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26">
                <a:extLst>
                  <a:ext uri="{FF2B5EF4-FFF2-40B4-BE49-F238E27FC236}">
                    <a16:creationId xmlns:a16="http://schemas.microsoft.com/office/drawing/2014/main" id="{E48A53C1-27BE-7B4F-B70B-9132A19D37B2}"/>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7" name="Picture 4">
              <a:extLst>
                <a:ext uri="{FF2B5EF4-FFF2-40B4-BE49-F238E27FC236}">
                  <a16:creationId xmlns:a16="http://schemas.microsoft.com/office/drawing/2014/main" id="{14AE509A-A034-BB5A-8AE1-6647435922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
              <a:extLst>
                <a:ext uri="{FF2B5EF4-FFF2-40B4-BE49-F238E27FC236}">
                  <a16:creationId xmlns:a16="http://schemas.microsoft.com/office/drawing/2014/main" id="{D605783D-A0A7-2661-52E9-52C5A7ED6F44}"/>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81002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8FBFF-D3E1-435B-8058-81DE4874914F}"/>
              </a:ext>
            </a:extLst>
          </p:cNvPr>
          <p:cNvSpPr>
            <a:spLocks noGrp="1"/>
          </p:cNvSpPr>
          <p:nvPr>
            <p:ph type="title"/>
          </p:nvPr>
        </p:nvSpPr>
        <p:spPr>
          <a:xfrm>
            <a:off x="1104900" y="76200"/>
            <a:ext cx="9980682" cy="505691"/>
          </a:xfrm>
        </p:spPr>
        <p:txBody>
          <a:bodyPr/>
          <a:lstStyle/>
          <a:p>
            <a:r>
              <a:rPr lang="en-US" b="1" dirty="0"/>
              <a:t>List of Accounts</a:t>
            </a:r>
          </a:p>
        </p:txBody>
      </p:sp>
      <p:sp>
        <p:nvSpPr>
          <p:cNvPr id="3" name="Content Placeholder 2">
            <a:extLst>
              <a:ext uri="{FF2B5EF4-FFF2-40B4-BE49-F238E27FC236}">
                <a16:creationId xmlns:a16="http://schemas.microsoft.com/office/drawing/2014/main" id="{2DAF07BA-A0EB-4A92-8EC7-BFBD2C52BCD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EF0C0D1-4356-4DE0-936E-70A96DB712BD}"/>
              </a:ext>
            </a:extLst>
          </p:cNvPr>
          <p:cNvPicPr>
            <a:picLocks noChangeAspect="1"/>
          </p:cNvPicPr>
          <p:nvPr/>
        </p:nvPicPr>
        <p:blipFill>
          <a:blip r:embed="rId2"/>
          <a:stretch>
            <a:fillRect/>
          </a:stretch>
        </p:blipFill>
        <p:spPr>
          <a:xfrm>
            <a:off x="1104900" y="581892"/>
            <a:ext cx="10007428" cy="5281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4" name="Group 3">
            <a:extLst>
              <a:ext uri="{FF2B5EF4-FFF2-40B4-BE49-F238E27FC236}">
                <a16:creationId xmlns:a16="http://schemas.microsoft.com/office/drawing/2014/main" id="{E212B409-37DA-EB04-5416-B637F419C0F1}"/>
              </a:ext>
            </a:extLst>
          </p:cNvPr>
          <p:cNvGrpSpPr/>
          <p:nvPr/>
        </p:nvGrpSpPr>
        <p:grpSpPr>
          <a:xfrm>
            <a:off x="76935" y="5827581"/>
            <a:ext cx="11335150" cy="1076139"/>
            <a:chOff x="450301" y="5730924"/>
            <a:chExt cx="11335150" cy="1076139"/>
          </a:xfrm>
        </p:grpSpPr>
        <p:grpSp>
          <p:nvGrpSpPr>
            <p:cNvPr id="6" name="Group 5">
              <a:extLst>
                <a:ext uri="{FF2B5EF4-FFF2-40B4-BE49-F238E27FC236}">
                  <a16:creationId xmlns:a16="http://schemas.microsoft.com/office/drawing/2014/main" id="{4B478447-459B-F653-9C1B-0E67CBFC82F7}"/>
                </a:ext>
              </a:extLst>
            </p:cNvPr>
            <p:cNvGrpSpPr/>
            <p:nvPr/>
          </p:nvGrpSpPr>
          <p:grpSpPr>
            <a:xfrm>
              <a:off x="2577549" y="6103000"/>
              <a:ext cx="9207902" cy="613450"/>
              <a:chOff x="-468024" y="6200865"/>
              <a:chExt cx="8857925" cy="613450"/>
            </a:xfrm>
          </p:grpSpPr>
          <p:grpSp>
            <p:nvGrpSpPr>
              <p:cNvPr id="9" name="Group 2">
                <a:extLst>
                  <a:ext uri="{FF2B5EF4-FFF2-40B4-BE49-F238E27FC236}">
                    <a16:creationId xmlns:a16="http://schemas.microsoft.com/office/drawing/2014/main" id="{87A464DB-9D00-E530-932A-448A2C245B7C}"/>
                  </a:ext>
                </a:extLst>
              </p:cNvPr>
              <p:cNvGrpSpPr/>
              <p:nvPr/>
            </p:nvGrpSpPr>
            <p:grpSpPr>
              <a:xfrm>
                <a:off x="-468024" y="6290055"/>
                <a:ext cx="3716810" cy="454406"/>
                <a:chOff x="0" y="0"/>
                <a:chExt cx="4986220" cy="609600"/>
              </a:xfrm>
            </p:grpSpPr>
            <p:sp>
              <p:nvSpPr>
                <p:cNvPr id="21" name="Freeform 3">
                  <a:extLst>
                    <a:ext uri="{FF2B5EF4-FFF2-40B4-BE49-F238E27FC236}">
                      <a16:creationId xmlns:a16="http://schemas.microsoft.com/office/drawing/2014/main" id="{09645B52-C6F2-A41F-FFE4-8F7CA30F43C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2" name="TextBox 4">
                  <a:extLst>
                    <a:ext uri="{FF2B5EF4-FFF2-40B4-BE49-F238E27FC236}">
                      <a16:creationId xmlns:a16="http://schemas.microsoft.com/office/drawing/2014/main" id="{D5CD72A3-6538-F6E7-214A-5D0C02A5F79C}"/>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5">
                <a:extLst>
                  <a:ext uri="{FF2B5EF4-FFF2-40B4-BE49-F238E27FC236}">
                    <a16:creationId xmlns:a16="http://schemas.microsoft.com/office/drawing/2014/main" id="{370668FA-F6F3-0BD9-786E-78E476BE147B}"/>
                  </a:ext>
                </a:extLst>
              </p:cNvPr>
              <p:cNvGrpSpPr/>
              <p:nvPr/>
            </p:nvGrpSpPr>
            <p:grpSpPr>
              <a:xfrm>
                <a:off x="4126103" y="6327079"/>
                <a:ext cx="3334737" cy="454406"/>
                <a:chOff x="0" y="0"/>
                <a:chExt cx="4473657" cy="609600"/>
              </a:xfrm>
            </p:grpSpPr>
            <p:sp>
              <p:nvSpPr>
                <p:cNvPr id="19" name="Freeform 6">
                  <a:extLst>
                    <a:ext uri="{FF2B5EF4-FFF2-40B4-BE49-F238E27FC236}">
                      <a16:creationId xmlns:a16="http://schemas.microsoft.com/office/drawing/2014/main" id="{5EFC1A2F-3C2F-B497-2C58-EEB454615BA2}"/>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0" name="TextBox 7">
                  <a:extLst>
                    <a:ext uri="{FF2B5EF4-FFF2-40B4-BE49-F238E27FC236}">
                      <a16:creationId xmlns:a16="http://schemas.microsoft.com/office/drawing/2014/main" id="{58A6B094-3918-4719-A7DD-0301DA7B4942}"/>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8">
                <a:extLst>
                  <a:ext uri="{FF2B5EF4-FFF2-40B4-BE49-F238E27FC236}">
                    <a16:creationId xmlns:a16="http://schemas.microsoft.com/office/drawing/2014/main" id="{86B777B0-C33A-B51E-4AD8-E5828C018AB5}"/>
                  </a:ext>
                </a:extLst>
              </p:cNvPr>
              <p:cNvGrpSpPr/>
              <p:nvPr/>
            </p:nvGrpSpPr>
            <p:grpSpPr>
              <a:xfrm>
                <a:off x="3160933" y="6200865"/>
                <a:ext cx="1025657" cy="604386"/>
                <a:chOff x="0" y="0"/>
                <a:chExt cx="1034505" cy="609600"/>
              </a:xfrm>
            </p:grpSpPr>
            <p:sp>
              <p:nvSpPr>
                <p:cNvPr id="17" name="Freeform 9">
                  <a:extLst>
                    <a:ext uri="{FF2B5EF4-FFF2-40B4-BE49-F238E27FC236}">
                      <a16:creationId xmlns:a16="http://schemas.microsoft.com/office/drawing/2014/main" id="{221FA0AD-543C-61D3-3F53-C2A34DA284D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8" name="TextBox 10">
                  <a:extLst>
                    <a:ext uri="{FF2B5EF4-FFF2-40B4-BE49-F238E27FC236}">
                      <a16:creationId xmlns:a16="http://schemas.microsoft.com/office/drawing/2014/main" id="{3F3CCCD1-99BA-0EDC-509E-9118B0E2635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1">
                <a:extLst>
                  <a:ext uri="{FF2B5EF4-FFF2-40B4-BE49-F238E27FC236}">
                    <a16:creationId xmlns:a16="http://schemas.microsoft.com/office/drawing/2014/main" id="{E9146266-F9A0-0D04-3126-B1963696F1B5}"/>
                  </a:ext>
                </a:extLst>
              </p:cNvPr>
              <p:cNvGrpSpPr/>
              <p:nvPr/>
            </p:nvGrpSpPr>
            <p:grpSpPr>
              <a:xfrm>
                <a:off x="7364244" y="6209929"/>
                <a:ext cx="1025657" cy="604386"/>
                <a:chOff x="0" y="0"/>
                <a:chExt cx="1034505" cy="609600"/>
              </a:xfrm>
            </p:grpSpPr>
            <p:sp>
              <p:nvSpPr>
                <p:cNvPr id="15" name="Freeform 12">
                  <a:extLst>
                    <a:ext uri="{FF2B5EF4-FFF2-40B4-BE49-F238E27FC236}">
                      <a16:creationId xmlns:a16="http://schemas.microsoft.com/office/drawing/2014/main" id="{BF4A3F56-9F6D-919A-305A-F32CDEA7881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3">
                  <a:extLst>
                    <a:ext uri="{FF2B5EF4-FFF2-40B4-BE49-F238E27FC236}">
                      <a16:creationId xmlns:a16="http://schemas.microsoft.com/office/drawing/2014/main" id="{83687F6D-73CE-E3E2-9D70-88F29F88E96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4">
                <a:extLst>
                  <a:ext uri="{FF2B5EF4-FFF2-40B4-BE49-F238E27FC236}">
                    <a16:creationId xmlns:a16="http://schemas.microsoft.com/office/drawing/2014/main" id="{381218AF-7CAB-4EE0-950F-4368BAF27DD8}"/>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26">
                <a:extLst>
                  <a:ext uri="{FF2B5EF4-FFF2-40B4-BE49-F238E27FC236}">
                    <a16:creationId xmlns:a16="http://schemas.microsoft.com/office/drawing/2014/main" id="{C0DC6C41-9A3F-C4F2-CF1F-D3FD190A5D5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7" name="Picture 4">
              <a:extLst>
                <a:ext uri="{FF2B5EF4-FFF2-40B4-BE49-F238E27FC236}">
                  <a16:creationId xmlns:a16="http://schemas.microsoft.com/office/drawing/2014/main" id="{1246CB7F-C450-E137-639B-86626C032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
              <a:extLst>
                <a:ext uri="{FF2B5EF4-FFF2-40B4-BE49-F238E27FC236}">
                  <a16:creationId xmlns:a16="http://schemas.microsoft.com/office/drawing/2014/main" id="{7B290EA0-10C9-74C3-B769-6168E9A21198}"/>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7439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396A9-63FB-4768-A227-EAEB43547C45}"/>
              </a:ext>
            </a:extLst>
          </p:cNvPr>
          <p:cNvSpPr>
            <a:spLocks noGrp="1"/>
          </p:cNvSpPr>
          <p:nvPr>
            <p:ph type="title"/>
          </p:nvPr>
        </p:nvSpPr>
        <p:spPr>
          <a:xfrm>
            <a:off x="1104900" y="76200"/>
            <a:ext cx="9980682" cy="732905"/>
          </a:xfrm>
        </p:spPr>
        <p:txBody>
          <a:bodyPr/>
          <a:lstStyle/>
          <a:p>
            <a:r>
              <a:rPr lang="en-US" b="1" dirty="0"/>
              <a:t>List of Accounts</a:t>
            </a:r>
          </a:p>
        </p:txBody>
      </p:sp>
      <p:sp>
        <p:nvSpPr>
          <p:cNvPr id="3" name="Content Placeholder 2">
            <a:extLst>
              <a:ext uri="{FF2B5EF4-FFF2-40B4-BE49-F238E27FC236}">
                <a16:creationId xmlns:a16="http://schemas.microsoft.com/office/drawing/2014/main" id="{6A099BD2-DE16-4A1B-A431-643D49B7585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947E660-78AF-463B-B634-8CD130D61578}"/>
              </a:ext>
            </a:extLst>
          </p:cNvPr>
          <p:cNvPicPr>
            <a:picLocks noChangeAspect="1"/>
          </p:cNvPicPr>
          <p:nvPr/>
        </p:nvPicPr>
        <p:blipFill>
          <a:blip r:embed="rId2"/>
          <a:srcRect r="44045"/>
          <a:stretch/>
        </p:blipFill>
        <p:spPr>
          <a:xfrm>
            <a:off x="1239255" y="962776"/>
            <a:ext cx="9711971" cy="4641842"/>
          </a:xfrm>
          <a:prstGeom prst="rect">
            <a:avLst/>
          </a:prstGeom>
          <a:ln w="228600" cap="sq" cmpd="thickThin">
            <a:solidFill>
              <a:srgbClr val="000000"/>
            </a:solidFill>
            <a:prstDash val="solid"/>
            <a:miter lim="800000"/>
          </a:ln>
          <a:effectLst>
            <a:innerShdw blurRad="76200">
              <a:srgbClr val="000000"/>
            </a:innerShdw>
          </a:effectLst>
        </p:spPr>
      </p:pic>
      <p:grpSp>
        <p:nvGrpSpPr>
          <p:cNvPr id="4" name="Group 3">
            <a:extLst>
              <a:ext uri="{FF2B5EF4-FFF2-40B4-BE49-F238E27FC236}">
                <a16:creationId xmlns:a16="http://schemas.microsoft.com/office/drawing/2014/main" id="{2FF9F143-51D2-1CCD-A829-6882874DD266}"/>
              </a:ext>
            </a:extLst>
          </p:cNvPr>
          <p:cNvGrpSpPr/>
          <p:nvPr/>
        </p:nvGrpSpPr>
        <p:grpSpPr>
          <a:xfrm>
            <a:off x="76935" y="5827581"/>
            <a:ext cx="11335150" cy="1076139"/>
            <a:chOff x="450301" y="5730924"/>
            <a:chExt cx="11335150" cy="1076139"/>
          </a:xfrm>
        </p:grpSpPr>
        <p:grpSp>
          <p:nvGrpSpPr>
            <p:cNvPr id="6" name="Group 5">
              <a:extLst>
                <a:ext uri="{FF2B5EF4-FFF2-40B4-BE49-F238E27FC236}">
                  <a16:creationId xmlns:a16="http://schemas.microsoft.com/office/drawing/2014/main" id="{CFED7081-B82F-9C2A-BA01-4495B4314040}"/>
                </a:ext>
              </a:extLst>
            </p:cNvPr>
            <p:cNvGrpSpPr/>
            <p:nvPr/>
          </p:nvGrpSpPr>
          <p:grpSpPr>
            <a:xfrm>
              <a:off x="2577549" y="6103000"/>
              <a:ext cx="9207902" cy="613450"/>
              <a:chOff x="-468024" y="6200865"/>
              <a:chExt cx="8857925" cy="613450"/>
            </a:xfrm>
          </p:grpSpPr>
          <p:grpSp>
            <p:nvGrpSpPr>
              <p:cNvPr id="9" name="Group 2">
                <a:extLst>
                  <a:ext uri="{FF2B5EF4-FFF2-40B4-BE49-F238E27FC236}">
                    <a16:creationId xmlns:a16="http://schemas.microsoft.com/office/drawing/2014/main" id="{E865A879-D15E-9AA0-F9A3-63BA45499558}"/>
                  </a:ext>
                </a:extLst>
              </p:cNvPr>
              <p:cNvGrpSpPr/>
              <p:nvPr/>
            </p:nvGrpSpPr>
            <p:grpSpPr>
              <a:xfrm>
                <a:off x="-468024" y="6290055"/>
                <a:ext cx="3716810" cy="454406"/>
                <a:chOff x="0" y="0"/>
                <a:chExt cx="4986220" cy="609600"/>
              </a:xfrm>
            </p:grpSpPr>
            <p:sp>
              <p:nvSpPr>
                <p:cNvPr id="21" name="Freeform 3">
                  <a:extLst>
                    <a:ext uri="{FF2B5EF4-FFF2-40B4-BE49-F238E27FC236}">
                      <a16:creationId xmlns:a16="http://schemas.microsoft.com/office/drawing/2014/main" id="{AFE9E919-09FC-ABE0-6D00-531B49683D3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2" name="TextBox 4">
                  <a:extLst>
                    <a:ext uri="{FF2B5EF4-FFF2-40B4-BE49-F238E27FC236}">
                      <a16:creationId xmlns:a16="http://schemas.microsoft.com/office/drawing/2014/main" id="{A31458D6-F574-0696-E83D-8E19428C71CF}"/>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5">
                <a:extLst>
                  <a:ext uri="{FF2B5EF4-FFF2-40B4-BE49-F238E27FC236}">
                    <a16:creationId xmlns:a16="http://schemas.microsoft.com/office/drawing/2014/main" id="{5B96D81C-96C5-FFEB-8F56-96EC30C12007}"/>
                  </a:ext>
                </a:extLst>
              </p:cNvPr>
              <p:cNvGrpSpPr/>
              <p:nvPr/>
            </p:nvGrpSpPr>
            <p:grpSpPr>
              <a:xfrm>
                <a:off x="4126103" y="6327079"/>
                <a:ext cx="3334737" cy="454406"/>
                <a:chOff x="0" y="0"/>
                <a:chExt cx="4473657" cy="609600"/>
              </a:xfrm>
            </p:grpSpPr>
            <p:sp>
              <p:nvSpPr>
                <p:cNvPr id="19" name="Freeform 6">
                  <a:extLst>
                    <a:ext uri="{FF2B5EF4-FFF2-40B4-BE49-F238E27FC236}">
                      <a16:creationId xmlns:a16="http://schemas.microsoft.com/office/drawing/2014/main" id="{34AF2B26-AC6A-CD29-9DC9-5A4F2A0908A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0" name="TextBox 7">
                  <a:extLst>
                    <a:ext uri="{FF2B5EF4-FFF2-40B4-BE49-F238E27FC236}">
                      <a16:creationId xmlns:a16="http://schemas.microsoft.com/office/drawing/2014/main" id="{1A8DEFE0-64E9-1C3A-AFDE-40D0FB52AABE}"/>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8">
                <a:extLst>
                  <a:ext uri="{FF2B5EF4-FFF2-40B4-BE49-F238E27FC236}">
                    <a16:creationId xmlns:a16="http://schemas.microsoft.com/office/drawing/2014/main" id="{958A34F8-35D0-5317-4874-FDE71B9CBA2C}"/>
                  </a:ext>
                </a:extLst>
              </p:cNvPr>
              <p:cNvGrpSpPr/>
              <p:nvPr/>
            </p:nvGrpSpPr>
            <p:grpSpPr>
              <a:xfrm>
                <a:off x="3160933" y="6200865"/>
                <a:ext cx="1025657" cy="604386"/>
                <a:chOff x="0" y="0"/>
                <a:chExt cx="1034505" cy="609600"/>
              </a:xfrm>
            </p:grpSpPr>
            <p:sp>
              <p:nvSpPr>
                <p:cNvPr id="17" name="Freeform 9">
                  <a:extLst>
                    <a:ext uri="{FF2B5EF4-FFF2-40B4-BE49-F238E27FC236}">
                      <a16:creationId xmlns:a16="http://schemas.microsoft.com/office/drawing/2014/main" id="{77F7D0CE-AC62-1E25-8A4D-A9B84D2675B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8" name="TextBox 10">
                  <a:extLst>
                    <a:ext uri="{FF2B5EF4-FFF2-40B4-BE49-F238E27FC236}">
                      <a16:creationId xmlns:a16="http://schemas.microsoft.com/office/drawing/2014/main" id="{88565178-B261-5A6F-62C3-A0AD31AED87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1">
                <a:extLst>
                  <a:ext uri="{FF2B5EF4-FFF2-40B4-BE49-F238E27FC236}">
                    <a16:creationId xmlns:a16="http://schemas.microsoft.com/office/drawing/2014/main" id="{AE2E7D04-5A47-6FC2-1CCE-E78BC0046001}"/>
                  </a:ext>
                </a:extLst>
              </p:cNvPr>
              <p:cNvGrpSpPr/>
              <p:nvPr/>
            </p:nvGrpSpPr>
            <p:grpSpPr>
              <a:xfrm>
                <a:off x="7364244" y="6209929"/>
                <a:ext cx="1025657" cy="604386"/>
                <a:chOff x="0" y="0"/>
                <a:chExt cx="1034505" cy="609600"/>
              </a:xfrm>
            </p:grpSpPr>
            <p:sp>
              <p:nvSpPr>
                <p:cNvPr id="15" name="Freeform 12">
                  <a:extLst>
                    <a:ext uri="{FF2B5EF4-FFF2-40B4-BE49-F238E27FC236}">
                      <a16:creationId xmlns:a16="http://schemas.microsoft.com/office/drawing/2014/main" id="{B67DFEFF-C4FE-92AD-C041-61AD460E08C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3">
                  <a:extLst>
                    <a:ext uri="{FF2B5EF4-FFF2-40B4-BE49-F238E27FC236}">
                      <a16:creationId xmlns:a16="http://schemas.microsoft.com/office/drawing/2014/main" id="{44E99262-E97E-8933-EC66-8FB6008A589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4">
                <a:extLst>
                  <a:ext uri="{FF2B5EF4-FFF2-40B4-BE49-F238E27FC236}">
                    <a16:creationId xmlns:a16="http://schemas.microsoft.com/office/drawing/2014/main" id="{624C777A-7639-9089-E6AA-E1D7F966999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26">
                <a:extLst>
                  <a:ext uri="{FF2B5EF4-FFF2-40B4-BE49-F238E27FC236}">
                    <a16:creationId xmlns:a16="http://schemas.microsoft.com/office/drawing/2014/main" id="{E0363F92-83AE-D6C8-A951-1057EBFB3CE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7" name="Picture 4">
              <a:extLst>
                <a:ext uri="{FF2B5EF4-FFF2-40B4-BE49-F238E27FC236}">
                  <a16:creationId xmlns:a16="http://schemas.microsoft.com/office/drawing/2014/main" id="{772E6CF1-B5F8-BFE1-DFBD-0107359756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
              <a:extLst>
                <a:ext uri="{FF2B5EF4-FFF2-40B4-BE49-F238E27FC236}">
                  <a16:creationId xmlns:a16="http://schemas.microsoft.com/office/drawing/2014/main" id="{5328938A-1545-D3B5-FDDE-5DE105A9E6F4}"/>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62290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92D50-4609-6DF8-2DB0-AAAE90197AE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40F639E-083B-FD51-9195-9FD133EEF383}"/>
              </a:ext>
            </a:extLst>
          </p:cNvPr>
          <p:cNvGrpSpPr/>
          <p:nvPr/>
        </p:nvGrpSpPr>
        <p:grpSpPr>
          <a:xfrm>
            <a:off x="11618918" y="-1385617"/>
            <a:ext cx="7514661" cy="8744333"/>
            <a:chOff x="0" y="0"/>
            <a:chExt cx="698500" cy="812800"/>
          </a:xfrm>
        </p:grpSpPr>
        <p:sp>
          <p:nvSpPr>
            <p:cNvPr id="3" name="Freeform 3">
              <a:extLst>
                <a:ext uri="{FF2B5EF4-FFF2-40B4-BE49-F238E27FC236}">
                  <a16:creationId xmlns:a16="http://schemas.microsoft.com/office/drawing/2014/main" id="{CAA5EB0F-ED0E-DE27-57D4-A68489797898}"/>
                </a:ext>
              </a:extLst>
            </p:cNvPr>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a:extLst>
              <a:ext uri="{FF2B5EF4-FFF2-40B4-BE49-F238E27FC236}">
                <a16:creationId xmlns:a16="http://schemas.microsoft.com/office/drawing/2014/main" id="{331B8AC7-E994-FA3C-86C7-7A6C55088937}"/>
              </a:ext>
            </a:extLst>
          </p:cNvPr>
          <p:cNvGrpSpPr/>
          <p:nvPr/>
        </p:nvGrpSpPr>
        <p:grpSpPr>
          <a:xfrm>
            <a:off x="2806202" y="5093853"/>
            <a:ext cx="4353652" cy="5066068"/>
            <a:chOff x="0" y="0"/>
            <a:chExt cx="698500" cy="812800"/>
          </a:xfrm>
        </p:grpSpPr>
        <p:sp>
          <p:nvSpPr>
            <p:cNvPr id="5" name="Freeform 5">
              <a:extLst>
                <a:ext uri="{FF2B5EF4-FFF2-40B4-BE49-F238E27FC236}">
                  <a16:creationId xmlns:a16="http://schemas.microsoft.com/office/drawing/2014/main" id="{AB3752B1-FD2E-4BBE-19F8-5D063FD870F1}"/>
                </a:ext>
              </a:extLst>
            </p:cNvPr>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a:extLst>
              <a:ext uri="{FF2B5EF4-FFF2-40B4-BE49-F238E27FC236}">
                <a16:creationId xmlns:a16="http://schemas.microsoft.com/office/drawing/2014/main" id="{84F7E8AF-99BF-21CD-0667-D9E1AAE893DC}"/>
              </a:ext>
            </a:extLst>
          </p:cNvPr>
          <p:cNvGrpSpPr/>
          <p:nvPr/>
        </p:nvGrpSpPr>
        <p:grpSpPr>
          <a:xfrm rot="-5400000">
            <a:off x="1895675" y="4725845"/>
            <a:ext cx="6411384" cy="5509783"/>
            <a:chOff x="0" y="0"/>
            <a:chExt cx="812800" cy="698500"/>
          </a:xfrm>
        </p:grpSpPr>
        <p:sp>
          <p:nvSpPr>
            <p:cNvPr id="7" name="Freeform 7">
              <a:extLst>
                <a:ext uri="{FF2B5EF4-FFF2-40B4-BE49-F238E27FC236}">
                  <a16:creationId xmlns:a16="http://schemas.microsoft.com/office/drawing/2014/main" id="{B175FB39-1AC5-00C6-C1E2-C540CC26B5D8}"/>
                </a:ext>
              </a:extLst>
            </p:cNvPr>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a:extLst>
                <a:ext uri="{FF2B5EF4-FFF2-40B4-BE49-F238E27FC236}">
                  <a16:creationId xmlns:a16="http://schemas.microsoft.com/office/drawing/2014/main" id="{4C98125C-C9FF-AFAB-28E6-3B48974747E4}"/>
                </a:ext>
              </a:extLst>
            </p:cNvPr>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a:extLst>
              <a:ext uri="{FF2B5EF4-FFF2-40B4-BE49-F238E27FC236}">
                <a16:creationId xmlns:a16="http://schemas.microsoft.com/office/drawing/2014/main" id="{4BE6CA57-C59D-3003-137E-4E1A078F8D03}"/>
              </a:ext>
            </a:extLst>
          </p:cNvPr>
          <p:cNvSpPr/>
          <p:nvPr/>
        </p:nvSpPr>
        <p:spPr>
          <a:xfrm rot="-5400000">
            <a:off x="2101307" y="4951974"/>
            <a:ext cx="6518987" cy="5924130"/>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a:extLst>
              <a:ext uri="{FF2B5EF4-FFF2-40B4-BE49-F238E27FC236}">
                <a16:creationId xmlns:a16="http://schemas.microsoft.com/office/drawing/2014/main" id="{75621332-71EC-6CCA-D903-BD192E8475D8}"/>
              </a:ext>
            </a:extLst>
          </p:cNvPr>
          <p:cNvGrpSpPr/>
          <p:nvPr/>
        </p:nvGrpSpPr>
        <p:grpSpPr>
          <a:xfrm>
            <a:off x="2866536" y="4829001"/>
            <a:ext cx="4500061" cy="5236435"/>
            <a:chOff x="0" y="0"/>
            <a:chExt cx="698500" cy="812800"/>
          </a:xfrm>
        </p:grpSpPr>
        <p:sp>
          <p:nvSpPr>
            <p:cNvPr id="11" name="Freeform 11">
              <a:extLst>
                <a:ext uri="{FF2B5EF4-FFF2-40B4-BE49-F238E27FC236}">
                  <a16:creationId xmlns:a16="http://schemas.microsoft.com/office/drawing/2014/main" id="{3BD90D3C-B24E-3C0A-A8AE-B59206692B2B}"/>
                </a:ext>
              </a:extLst>
            </p:cNvPr>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a:extLst>
                <a:ext uri="{FF2B5EF4-FFF2-40B4-BE49-F238E27FC236}">
                  <a16:creationId xmlns:a16="http://schemas.microsoft.com/office/drawing/2014/main" id="{747688FC-9755-CCF8-70E6-80D529F32900}"/>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9" name="Group 19">
            <a:extLst>
              <a:ext uri="{FF2B5EF4-FFF2-40B4-BE49-F238E27FC236}">
                <a16:creationId xmlns:a16="http://schemas.microsoft.com/office/drawing/2014/main" id="{51A1CF3D-0238-1C78-F042-02328417A8FF}"/>
              </a:ext>
            </a:extLst>
          </p:cNvPr>
          <p:cNvGrpSpPr/>
          <p:nvPr/>
        </p:nvGrpSpPr>
        <p:grpSpPr>
          <a:xfrm rot="-5400000">
            <a:off x="5012651" y="5751688"/>
            <a:ext cx="722755" cy="841025"/>
            <a:chOff x="0" y="0"/>
            <a:chExt cx="698500" cy="812800"/>
          </a:xfrm>
        </p:grpSpPr>
        <p:sp>
          <p:nvSpPr>
            <p:cNvPr id="20" name="Freeform 20">
              <a:extLst>
                <a:ext uri="{FF2B5EF4-FFF2-40B4-BE49-F238E27FC236}">
                  <a16:creationId xmlns:a16="http://schemas.microsoft.com/office/drawing/2014/main" id="{C71130A6-44D3-BB95-AD11-8D36D3E7338B}"/>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1" name="TextBox 21">
              <a:extLst>
                <a:ext uri="{FF2B5EF4-FFF2-40B4-BE49-F238E27FC236}">
                  <a16:creationId xmlns:a16="http://schemas.microsoft.com/office/drawing/2014/main" id="{8AC8980B-D23E-9FDA-0A4A-B223DE02CE18}"/>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22">
            <a:extLst>
              <a:ext uri="{FF2B5EF4-FFF2-40B4-BE49-F238E27FC236}">
                <a16:creationId xmlns:a16="http://schemas.microsoft.com/office/drawing/2014/main" id="{A13ECBC3-1A95-7912-C892-844DCC9869AD}"/>
              </a:ext>
            </a:extLst>
          </p:cNvPr>
          <p:cNvGrpSpPr/>
          <p:nvPr/>
        </p:nvGrpSpPr>
        <p:grpSpPr>
          <a:xfrm rot="-5400000">
            <a:off x="5131538" y="5890029"/>
            <a:ext cx="484981" cy="564342"/>
            <a:chOff x="0" y="0"/>
            <a:chExt cx="698500" cy="812800"/>
          </a:xfrm>
        </p:grpSpPr>
        <p:sp>
          <p:nvSpPr>
            <p:cNvPr id="23" name="Freeform 23">
              <a:extLst>
                <a:ext uri="{FF2B5EF4-FFF2-40B4-BE49-F238E27FC236}">
                  <a16:creationId xmlns:a16="http://schemas.microsoft.com/office/drawing/2014/main" id="{78FD57E1-57B6-ADBD-AD99-F42AD6B6E212}"/>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4" name="TextBox 24">
              <a:extLst>
                <a:ext uri="{FF2B5EF4-FFF2-40B4-BE49-F238E27FC236}">
                  <a16:creationId xmlns:a16="http://schemas.microsoft.com/office/drawing/2014/main" id="{3ED8D8D2-A4AC-AE48-4B6F-2AD5F2D7DF22}"/>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5" name="Group 25">
            <a:extLst>
              <a:ext uri="{FF2B5EF4-FFF2-40B4-BE49-F238E27FC236}">
                <a16:creationId xmlns:a16="http://schemas.microsoft.com/office/drawing/2014/main" id="{2AD3DA72-86D4-06EE-2E7C-104E4BC6F21A}"/>
              </a:ext>
            </a:extLst>
          </p:cNvPr>
          <p:cNvGrpSpPr/>
          <p:nvPr/>
        </p:nvGrpSpPr>
        <p:grpSpPr>
          <a:xfrm rot="-5400000">
            <a:off x="5033290" y="5751688"/>
            <a:ext cx="722755" cy="841025"/>
            <a:chOff x="0" y="0"/>
            <a:chExt cx="698500" cy="812800"/>
          </a:xfrm>
        </p:grpSpPr>
        <p:sp>
          <p:nvSpPr>
            <p:cNvPr id="26" name="Freeform 26">
              <a:extLst>
                <a:ext uri="{FF2B5EF4-FFF2-40B4-BE49-F238E27FC236}">
                  <a16:creationId xmlns:a16="http://schemas.microsoft.com/office/drawing/2014/main" id="{58E0D087-E232-E8BB-CD4B-31F1BD956846}"/>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a:extLst>
                <a:ext uri="{FF2B5EF4-FFF2-40B4-BE49-F238E27FC236}">
                  <a16:creationId xmlns:a16="http://schemas.microsoft.com/office/drawing/2014/main" id="{B45F633A-6DF4-6AB8-BA32-81262701689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a:extLst>
              <a:ext uri="{FF2B5EF4-FFF2-40B4-BE49-F238E27FC236}">
                <a16:creationId xmlns:a16="http://schemas.microsoft.com/office/drawing/2014/main" id="{B7049E0D-4548-F44B-4F51-2A13808EA752}"/>
              </a:ext>
            </a:extLst>
          </p:cNvPr>
          <p:cNvGrpSpPr/>
          <p:nvPr/>
        </p:nvGrpSpPr>
        <p:grpSpPr>
          <a:xfrm rot="-5400000">
            <a:off x="5125328" y="5900119"/>
            <a:ext cx="484981" cy="564342"/>
            <a:chOff x="0" y="0"/>
            <a:chExt cx="698500" cy="812800"/>
          </a:xfrm>
        </p:grpSpPr>
        <p:sp>
          <p:nvSpPr>
            <p:cNvPr id="29" name="Freeform 29">
              <a:extLst>
                <a:ext uri="{FF2B5EF4-FFF2-40B4-BE49-F238E27FC236}">
                  <a16:creationId xmlns:a16="http://schemas.microsoft.com/office/drawing/2014/main" id="{50991C5F-9737-E88B-9120-D5AE79BCDF32}"/>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a:extLst>
                <a:ext uri="{FF2B5EF4-FFF2-40B4-BE49-F238E27FC236}">
                  <a16:creationId xmlns:a16="http://schemas.microsoft.com/office/drawing/2014/main" id="{1F717027-6D29-F1F4-6447-F60817D2FAC0}"/>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itle 4">
            <a:extLst>
              <a:ext uri="{FF2B5EF4-FFF2-40B4-BE49-F238E27FC236}">
                <a16:creationId xmlns:a16="http://schemas.microsoft.com/office/drawing/2014/main" id="{4C1C63A6-EEDE-3E0B-B178-A37C10CF372B}"/>
              </a:ext>
            </a:extLst>
          </p:cNvPr>
          <p:cNvSpPr txBox="1">
            <a:spLocks/>
          </p:cNvSpPr>
          <p:nvPr/>
        </p:nvSpPr>
        <p:spPr>
          <a:xfrm>
            <a:off x="-4495065" y="-102813"/>
            <a:ext cx="6138773" cy="3043899"/>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Financial Reports and Registries for SK Transactions</a:t>
            </a:r>
          </a:p>
        </p:txBody>
      </p:sp>
      <p:sp>
        <p:nvSpPr>
          <p:cNvPr id="32" name="TextBox 31">
            <a:extLst>
              <a:ext uri="{FF2B5EF4-FFF2-40B4-BE49-F238E27FC236}">
                <a16:creationId xmlns:a16="http://schemas.microsoft.com/office/drawing/2014/main" id="{0D2491B4-6B7B-B03F-33E1-FB7501904434}"/>
              </a:ext>
            </a:extLst>
          </p:cNvPr>
          <p:cNvSpPr txBox="1"/>
          <p:nvPr/>
        </p:nvSpPr>
        <p:spPr>
          <a:xfrm>
            <a:off x="-3862849" y="-169348"/>
            <a:ext cx="6342768" cy="646331"/>
          </a:xfrm>
          <a:prstGeom prst="rect">
            <a:avLst/>
          </a:prstGeom>
          <a:gradFill flip="none" rotWithShape="1">
            <a:gsLst>
              <a:gs pos="10000">
                <a:schemeClr val="accent3">
                  <a:lumMod val="0"/>
                  <a:lumOff val="100000"/>
                </a:schemeClr>
              </a:gs>
              <a:gs pos="58000">
                <a:schemeClr val="accent3">
                  <a:lumMod val="100000"/>
                </a:schemeClr>
              </a:gs>
            </a:gsLst>
            <a:path path="circle">
              <a:fillToRect l="50000" t="-80000" r="50000" b="180000"/>
            </a:path>
            <a:tileRect/>
          </a:gradFill>
          <a:ln>
            <a:solidFill>
              <a:schemeClr val="bg2"/>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Atty. Jose Neil D. </a:t>
            </a:r>
            <a:r>
              <a:rPr kumimoji="0" lang="en-US" sz="1200" b="1" i="1" u="none" strike="noStrike" kern="1200" cap="none" spc="30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Lumongsod</a:t>
            </a: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 CPA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City Accountant, City of Bogo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LYDO-Designate</a:t>
            </a:r>
          </a:p>
        </p:txBody>
      </p:sp>
      <p:pic>
        <p:nvPicPr>
          <p:cNvPr id="37" name="Picture Placeholder 3">
            <a:extLst>
              <a:ext uri="{FF2B5EF4-FFF2-40B4-BE49-F238E27FC236}">
                <a16:creationId xmlns:a16="http://schemas.microsoft.com/office/drawing/2014/main" id="{FBF51D43-BC85-C58D-6D83-CB34327495C1}"/>
              </a:ext>
            </a:extLst>
          </p:cNvPr>
          <p:cNvPicPr>
            <a:picLocks noChangeAspect="1"/>
          </p:cNvPicPr>
          <p:nvPr/>
        </p:nvPicPr>
        <p:blipFill rotWithShape="1">
          <a:blip r:embed="rId3">
            <a:extLst>
              <a:ext uri="{28A0092B-C50C-407E-A947-70E740481C1C}">
                <a14:useLocalDpi xmlns:a14="http://schemas.microsoft.com/office/drawing/2010/main" val="0"/>
              </a:ext>
            </a:extLst>
          </a:blip>
          <a:srcRect l="5688" t="1209" r="7405" b="910"/>
          <a:stretch/>
        </p:blipFill>
        <p:spPr>
          <a:xfrm>
            <a:off x="-2177357" y="1524898"/>
            <a:ext cx="2727751" cy="2816355"/>
          </a:xfrm>
          <a:prstGeom prst="ellipse">
            <a:avLst/>
          </a:prstGeom>
        </p:spPr>
      </p:pic>
      <p:pic>
        <p:nvPicPr>
          <p:cNvPr id="15" name="Picture 4">
            <a:extLst>
              <a:ext uri="{FF2B5EF4-FFF2-40B4-BE49-F238E27FC236}">
                <a16:creationId xmlns:a16="http://schemas.microsoft.com/office/drawing/2014/main" id="{23C3159D-53F8-1E25-3E66-F297CBB69D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233" y="4532244"/>
            <a:ext cx="3165473" cy="256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18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D10F5-B091-A828-A8C3-94E9D5BC1D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87FBF1-5A16-1413-9B7C-5906AE5D5100}"/>
              </a:ext>
            </a:extLst>
          </p:cNvPr>
          <p:cNvGrpSpPr/>
          <p:nvPr/>
        </p:nvGrpSpPr>
        <p:grpSpPr>
          <a:xfrm>
            <a:off x="-3867751" y="3059696"/>
            <a:ext cx="7514661" cy="8744333"/>
            <a:chOff x="0" y="0"/>
            <a:chExt cx="698500" cy="812800"/>
          </a:xfrm>
        </p:grpSpPr>
        <p:sp>
          <p:nvSpPr>
            <p:cNvPr id="3" name="Freeform 3">
              <a:extLst>
                <a:ext uri="{FF2B5EF4-FFF2-40B4-BE49-F238E27FC236}">
                  <a16:creationId xmlns:a16="http://schemas.microsoft.com/office/drawing/2014/main" id="{D206D9DA-6C8F-B611-AA00-1E7B2551A441}"/>
                </a:ext>
              </a:extLst>
            </p:cNvPr>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sp>
      </p:grpSp>
      <p:grpSp>
        <p:nvGrpSpPr>
          <p:cNvPr id="4" name="Group 4">
            <a:extLst>
              <a:ext uri="{FF2B5EF4-FFF2-40B4-BE49-F238E27FC236}">
                <a16:creationId xmlns:a16="http://schemas.microsoft.com/office/drawing/2014/main" id="{7F0C9EEB-D0DC-0B21-FF7A-973E9EA3B5D7}"/>
              </a:ext>
            </a:extLst>
          </p:cNvPr>
          <p:cNvGrpSpPr/>
          <p:nvPr/>
        </p:nvGrpSpPr>
        <p:grpSpPr>
          <a:xfrm>
            <a:off x="-763390" y="-1474242"/>
            <a:ext cx="4353652" cy="5066068"/>
            <a:chOff x="0" y="0"/>
            <a:chExt cx="698500" cy="812800"/>
          </a:xfrm>
        </p:grpSpPr>
        <p:sp>
          <p:nvSpPr>
            <p:cNvPr id="5" name="Freeform 5">
              <a:extLst>
                <a:ext uri="{FF2B5EF4-FFF2-40B4-BE49-F238E27FC236}">
                  <a16:creationId xmlns:a16="http://schemas.microsoft.com/office/drawing/2014/main" id="{B3CA730A-21F9-C0DB-88DA-3330F9A7326E}"/>
                </a:ext>
              </a:extLst>
            </p:cNvPr>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sp>
      </p:grpSp>
      <p:grpSp>
        <p:nvGrpSpPr>
          <p:cNvPr id="6" name="Group 6">
            <a:extLst>
              <a:ext uri="{FF2B5EF4-FFF2-40B4-BE49-F238E27FC236}">
                <a16:creationId xmlns:a16="http://schemas.microsoft.com/office/drawing/2014/main" id="{76DFAB61-47FC-9CB1-81CC-B26D0CBF0D2F}"/>
              </a:ext>
            </a:extLst>
          </p:cNvPr>
          <p:cNvGrpSpPr/>
          <p:nvPr/>
        </p:nvGrpSpPr>
        <p:grpSpPr>
          <a:xfrm rot="-5400000">
            <a:off x="-947933" y="-2900887"/>
            <a:ext cx="6411384" cy="5509783"/>
            <a:chOff x="0" y="0"/>
            <a:chExt cx="812800" cy="698500"/>
          </a:xfrm>
        </p:grpSpPr>
        <p:sp>
          <p:nvSpPr>
            <p:cNvPr id="7" name="Freeform 7">
              <a:extLst>
                <a:ext uri="{FF2B5EF4-FFF2-40B4-BE49-F238E27FC236}">
                  <a16:creationId xmlns:a16="http://schemas.microsoft.com/office/drawing/2014/main" id="{AE72C061-AB1A-5735-CD23-D155655E06D8}"/>
                </a:ext>
              </a:extLst>
            </p:cNvPr>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sp>
        <p:sp>
          <p:nvSpPr>
            <p:cNvPr id="8" name="TextBox 8">
              <a:extLst>
                <a:ext uri="{FF2B5EF4-FFF2-40B4-BE49-F238E27FC236}">
                  <a16:creationId xmlns:a16="http://schemas.microsoft.com/office/drawing/2014/main" id="{C127CCE9-4285-7E46-CA84-43D087A595CA}"/>
                </a:ext>
              </a:extLst>
            </p:cNvPr>
            <p:cNvSpPr txBox="1"/>
            <p:nvPr/>
          </p:nvSpPr>
          <p:spPr>
            <a:xfrm>
              <a:off x="114300" y="-38100"/>
              <a:ext cx="584200" cy="7366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a:extLst>
              <a:ext uri="{FF2B5EF4-FFF2-40B4-BE49-F238E27FC236}">
                <a16:creationId xmlns:a16="http://schemas.microsoft.com/office/drawing/2014/main" id="{10374D57-A032-56D0-AF70-702495BA5DB5}"/>
              </a:ext>
            </a:extLst>
          </p:cNvPr>
          <p:cNvSpPr/>
          <p:nvPr/>
        </p:nvSpPr>
        <p:spPr>
          <a:xfrm rot="-5400000">
            <a:off x="-125556" y="422488"/>
            <a:ext cx="6518987" cy="5924130"/>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sp>
      <p:grpSp>
        <p:nvGrpSpPr>
          <p:cNvPr id="10" name="Group 10">
            <a:extLst>
              <a:ext uri="{FF2B5EF4-FFF2-40B4-BE49-F238E27FC236}">
                <a16:creationId xmlns:a16="http://schemas.microsoft.com/office/drawing/2014/main" id="{BC6C60AB-5381-6326-2DFD-2EBC20CB1C44}"/>
              </a:ext>
            </a:extLst>
          </p:cNvPr>
          <p:cNvGrpSpPr/>
          <p:nvPr/>
        </p:nvGrpSpPr>
        <p:grpSpPr>
          <a:xfrm>
            <a:off x="-2747163" y="4813645"/>
            <a:ext cx="4500061" cy="5236435"/>
            <a:chOff x="0" y="0"/>
            <a:chExt cx="698500" cy="812800"/>
          </a:xfrm>
        </p:grpSpPr>
        <p:sp>
          <p:nvSpPr>
            <p:cNvPr id="11" name="Freeform 11">
              <a:extLst>
                <a:ext uri="{FF2B5EF4-FFF2-40B4-BE49-F238E27FC236}">
                  <a16:creationId xmlns:a16="http://schemas.microsoft.com/office/drawing/2014/main" id="{FC302671-29BC-01FC-7051-D93FC0AC9F18}"/>
                </a:ext>
              </a:extLst>
            </p:cNvPr>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sp>
        <p:sp>
          <p:nvSpPr>
            <p:cNvPr id="12" name="TextBox 12">
              <a:extLst>
                <a:ext uri="{FF2B5EF4-FFF2-40B4-BE49-F238E27FC236}">
                  <a16:creationId xmlns:a16="http://schemas.microsoft.com/office/drawing/2014/main" id="{2C233248-7421-15EA-D9A9-118195E27A10}"/>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9" name="Group 19">
            <a:extLst>
              <a:ext uri="{FF2B5EF4-FFF2-40B4-BE49-F238E27FC236}">
                <a16:creationId xmlns:a16="http://schemas.microsoft.com/office/drawing/2014/main" id="{7C628E91-27E6-9985-9C42-60CF0EC90FD6}"/>
              </a:ext>
            </a:extLst>
          </p:cNvPr>
          <p:cNvGrpSpPr/>
          <p:nvPr/>
        </p:nvGrpSpPr>
        <p:grpSpPr>
          <a:xfrm rot="-5400000">
            <a:off x="5012651" y="5751688"/>
            <a:ext cx="722755" cy="841025"/>
            <a:chOff x="0" y="0"/>
            <a:chExt cx="698500" cy="812800"/>
          </a:xfrm>
        </p:grpSpPr>
        <p:sp>
          <p:nvSpPr>
            <p:cNvPr id="20" name="Freeform 20">
              <a:extLst>
                <a:ext uri="{FF2B5EF4-FFF2-40B4-BE49-F238E27FC236}">
                  <a16:creationId xmlns:a16="http://schemas.microsoft.com/office/drawing/2014/main" id="{45E17A30-BE06-EBCB-DA20-255D0636A6FA}"/>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1" name="TextBox 21">
              <a:extLst>
                <a:ext uri="{FF2B5EF4-FFF2-40B4-BE49-F238E27FC236}">
                  <a16:creationId xmlns:a16="http://schemas.microsoft.com/office/drawing/2014/main" id="{523E72C4-EA23-C67D-4B42-9F08ED6FE5DA}"/>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22">
            <a:extLst>
              <a:ext uri="{FF2B5EF4-FFF2-40B4-BE49-F238E27FC236}">
                <a16:creationId xmlns:a16="http://schemas.microsoft.com/office/drawing/2014/main" id="{D2E13A8D-E07B-4EA8-9D1D-F7F25819B5BF}"/>
              </a:ext>
            </a:extLst>
          </p:cNvPr>
          <p:cNvGrpSpPr/>
          <p:nvPr/>
        </p:nvGrpSpPr>
        <p:grpSpPr>
          <a:xfrm rot="-5400000">
            <a:off x="5131538" y="5890029"/>
            <a:ext cx="484981" cy="564342"/>
            <a:chOff x="0" y="0"/>
            <a:chExt cx="698500" cy="812800"/>
          </a:xfrm>
        </p:grpSpPr>
        <p:sp>
          <p:nvSpPr>
            <p:cNvPr id="23" name="Freeform 23">
              <a:extLst>
                <a:ext uri="{FF2B5EF4-FFF2-40B4-BE49-F238E27FC236}">
                  <a16:creationId xmlns:a16="http://schemas.microsoft.com/office/drawing/2014/main" id="{629C3BE3-8B65-59AA-5E11-63E87A5238C5}"/>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24" name="TextBox 24">
              <a:extLst>
                <a:ext uri="{FF2B5EF4-FFF2-40B4-BE49-F238E27FC236}">
                  <a16:creationId xmlns:a16="http://schemas.microsoft.com/office/drawing/2014/main" id="{F98612E1-A4FB-F517-92FB-45C3B6675AA0}"/>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5" name="Group 25">
            <a:extLst>
              <a:ext uri="{FF2B5EF4-FFF2-40B4-BE49-F238E27FC236}">
                <a16:creationId xmlns:a16="http://schemas.microsoft.com/office/drawing/2014/main" id="{38197185-579A-7EF1-74F7-7E20CE940951}"/>
              </a:ext>
            </a:extLst>
          </p:cNvPr>
          <p:cNvGrpSpPr/>
          <p:nvPr/>
        </p:nvGrpSpPr>
        <p:grpSpPr>
          <a:xfrm rot="-5400000">
            <a:off x="835225" y="423607"/>
            <a:ext cx="722755" cy="841025"/>
            <a:chOff x="0" y="0"/>
            <a:chExt cx="698500" cy="812800"/>
          </a:xfrm>
        </p:grpSpPr>
        <p:sp>
          <p:nvSpPr>
            <p:cNvPr id="26" name="Freeform 26">
              <a:extLst>
                <a:ext uri="{FF2B5EF4-FFF2-40B4-BE49-F238E27FC236}">
                  <a16:creationId xmlns:a16="http://schemas.microsoft.com/office/drawing/2014/main" id="{FD3D49EB-50B4-7C16-72F0-E41548E76454}"/>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27" name="TextBox 27">
              <a:extLst>
                <a:ext uri="{FF2B5EF4-FFF2-40B4-BE49-F238E27FC236}">
                  <a16:creationId xmlns:a16="http://schemas.microsoft.com/office/drawing/2014/main" id="{B7294B6D-28DC-4593-7467-120DF52785DC}"/>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28">
            <a:extLst>
              <a:ext uri="{FF2B5EF4-FFF2-40B4-BE49-F238E27FC236}">
                <a16:creationId xmlns:a16="http://schemas.microsoft.com/office/drawing/2014/main" id="{04AD1EEB-B361-A013-BA6A-A75070010D51}"/>
              </a:ext>
            </a:extLst>
          </p:cNvPr>
          <p:cNvGrpSpPr/>
          <p:nvPr/>
        </p:nvGrpSpPr>
        <p:grpSpPr>
          <a:xfrm rot="-5400000">
            <a:off x="954112" y="561948"/>
            <a:ext cx="484981" cy="564342"/>
            <a:chOff x="0" y="0"/>
            <a:chExt cx="698500" cy="812800"/>
          </a:xfrm>
        </p:grpSpPr>
        <p:sp>
          <p:nvSpPr>
            <p:cNvPr id="29" name="Freeform 29">
              <a:extLst>
                <a:ext uri="{FF2B5EF4-FFF2-40B4-BE49-F238E27FC236}">
                  <a16:creationId xmlns:a16="http://schemas.microsoft.com/office/drawing/2014/main" id="{FB427BA9-E24D-61AD-DA6A-D33EA013F6A7}"/>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30" name="TextBox 30">
              <a:extLst>
                <a:ext uri="{FF2B5EF4-FFF2-40B4-BE49-F238E27FC236}">
                  <a16:creationId xmlns:a16="http://schemas.microsoft.com/office/drawing/2014/main" id="{6BDE6F3F-F568-C6BD-6FD6-41B7697B5359}"/>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1" name="Title 4">
            <a:extLst>
              <a:ext uri="{FF2B5EF4-FFF2-40B4-BE49-F238E27FC236}">
                <a16:creationId xmlns:a16="http://schemas.microsoft.com/office/drawing/2014/main" id="{4D494C41-11E5-D203-0A5F-31B8A79381AA}"/>
              </a:ext>
            </a:extLst>
          </p:cNvPr>
          <p:cNvSpPr txBox="1">
            <a:spLocks/>
          </p:cNvSpPr>
          <p:nvPr/>
        </p:nvSpPr>
        <p:spPr>
          <a:xfrm>
            <a:off x="5882731" y="980799"/>
            <a:ext cx="6138773" cy="3043899"/>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Financial Reports and Registries for SK Transactions</a:t>
            </a:r>
          </a:p>
        </p:txBody>
      </p:sp>
      <p:sp>
        <p:nvSpPr>
          <p:cNvPr id="32" name="TextBox 31">
            <a:extLst>
              <a:ext uri="{FF2B5EF4-FFF2-40B4-BE49-F238E27FC236}">
                <a16:creationId xmlns:a16="http://schemas.microsoft.com/office/drawing/2014/main" id="{630B7699-BF33-FEC3-8EFC-CE8DF42929CA}"/>
              </a:ext>
            </a:extLst>
          </p:cNvPr>
          <p:cNvSpPr txBox="1"/>
          <p:nvPr/>
        </p:nvSpPr>
        <p:spPr>
          <a:xfrm>
            <a:off x="5849232" y="5849034"/>
            <a:ext cx="6342768" cy="646331"/>
          </a:xfrm>
          <a:prstGeom prst="rect">
            <a:avLst/>
          </a:prstGeom>
          <a:gradFill flip="none" rotWithShape="1">
            <a:gsLst>
              <a:gs pos="10000">
                <a:schemeClr val="accent3">
                  <a:lumMod val="0"/>
                  <a:lumOff val="100000"/>
                </a:schemeClr>
              </a:gs>
              <a:gs pos="58000">
                <a:schemeClr val="accent3">
                  <a:lumMod val="100000"/>
                </a:schemeClr>
              </a:gs>
            </a:gsLst>
            <a:path path="circle">
              <a:fillToRect l="50000" t="-80000" r="50000" b="180000"/>
            </a:path>
            <a:tileRect/>
          </a:gradFill>
          <a:ln>
            <a:solidFill>
              <a:schemeClr val="bg2"/>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Atty. Jose Neil D. </a:t>
            </a:r>
            <a:r>
              <a:rPr kumimoji="0" lang="en-US" sz="1200" b="1" i="1" u="none" strike="noStrike" kern="1200" cap="none" spc="30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Lumongsod</a:t>
            </a: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 CPA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City Accountant, City of Bogo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30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Former LYDO-Designate</a:t>
            </a:r>
          </a:p>
        </p:txBody>
      </p:sp>
      <p:pic>
        <p:nvPicPr>
          <p:cNvPr id="37" name="Picture Placeholder 3">
            <a:extLst>
              <a:ext uri="{FF2B5EF4-FFF2-40B4-BE49-F238E27FC236}">
                <a16:creationId xmlns:a16="http://schemas.microsoft.com/office/drawing/2014/main" id="{13DC03E4-98C0-425D-EE54-54F67AA2A105}"/>
              </a:ext>
            </a:extLst>
          </p:cNvPr>
          <p:cNvPicPr>
            <a:picLocks noChangeAspect="1"/>
          </p:cNvPicPr>
          <p:nvPr/>
        </p:nvPicPr>
        <p:blipFill rotWithShape="1">
          <a:blip r:embed="rId3">
            <a:extLst>
              <a:ext uri="{28A0092B-C50C-407E-A947-70E740481C1C}">
                <a14:useLocalDpi xmlns:a14="http://schemas.microsoft.com/office/drawing/2010/main" val="0"/>
              </a:ext>
            </a:extLst>
          </a:blip>
          <a:srcRect l="5688" t="1209" r="7405" b="910"/>
          <a:stretch/>
        </p:blipFill>
        <p:spPr>
          <a:xfrm>
            <a:off x="264449" y="-60963"/>
            <a:ext cx="2727751" cy="2816355"/>
          </a:xfrm>
          <a:prstGeom prst="ellipse">
            <a:avLst/>
          </a:prstGeom>
        </p:spPr>
      </p:pic>
      <p:pic>
        <p:nvPicPr>
          <p:cNvPr id="1026" name="Picture 4">
            <a:extLst>
              <a:ext uri="{FF2B5EF4-FFF2-40B4-BE49-F238E27FC236}">
                <a16:creationId xmlns:a16="http://schemas.microsoft.com/office/drawing/2014/main" id="{E9EA1349-D924-FC76-A381-2E164AC74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43" y="3248876"/>
            <a:ext cx="4012524" cy="324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7644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42836"/>
            <a:ext cx="12192000" cy="4715163"/>
          </a:xfrm>
          <a:prstGeom prst="rect">
            <a:avLst/>
          </a:prstGeom>
        </p:spPr>
      </p:pic>
      <p:sp>
        <p:nvSpPr>
          <p:cNvPr id="7" name="Rectangle 6"/>
          <p:cNvSpPr/>
          <p:nvPr/>
        </p:nvSpPr>
        <p:spPr>
          <a:xfrm>
            <a:off x="0" y="2142836"/>
            <a:ext cx="12192000" cy="434109"/>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 name="Rectangle 4"/>
          <p:cNvSpPr/>
          <p:nvPr/>
        </p:nvSpPr>
        <p:spPr>
          <a:xfrm>
            <a:off x="0" y="2576945"/>
            <a:ext cx="12192000" cy="4281055"/>
          </a:xfrm>
          <a:prstGeom prst="rect">
            <a:avLst/>
          </a:prstGeom>
          <a:solidFill>
            <a:srgbClr val="24496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Subtitle 2"/>
          <p:cNvSpPr>
            <a:spLocks noGrp="1"/>
          </p:cNvSpPr>
          <p:nvPr>
            <p:ph type="subTitle" idx="1"/>
          </p:nvPr>
        </p:nvSpPr>
        <p:spPr>
          <a:xfrm>
            <a:off x="437552" y="3108960"/>
            <a:ext cx="6130616" cy="2137393"/>
          </a:xfrm>
        </p:spPr>
        <p:txBody>
          <a:bodyPr>
            <a:noAutofit/>
          </a:bodyPr>
          <a:lstStyle/>
          <a:p>
            <a:pPr algn="r"/>
            <a:r>
              <a:rPr lang="en-PH" sz="3200" b="1" dirty="0">
                <a:solidFill>
                  <a:schemeClr val="bg1"/>
                </a:solidFill>
                <a:latin typeface="Franklin Gothic Medium" panose="020B0603020102020204" pitchFamily="34" charset="0"/>
              </a:rPr>
              <a:t>HANDBOOK ON </a:t>
            </a:r>
          </a:p>
          <a:p>
            <a:pPr algn="r"/>
            <a:r>
              <a:rPr lang="en-PH" sz="3200" b="1" dirty="0">
                <a:solidFill>
                  <a:schemeClr val="bg1"/>
                </a:solidFill>
                <a:latin typeface="Franklin Gothic Medium" panose="020B0603020102020204" pitchFamily="34" charset="0"/>
              </a:rPr>
              <a:t>THE FINANCIAL TRANSACTIONS </a:t>
            </a:r>
          </a:p>
          <a:p>
            <a:pPr algn="r"/>
            <a:r>
              <a:rPr lang="en-PH" sz="3200" b="1" dirty="0">
                <a:solidFill>
                  <a:schemeClr val="bg1"/>
                </a:solidFill>
                <a:latin typeface="Franklin Gothic Medium" panose="020B0603020102020204" pitchFamily="34" charset="0"/>
              </a:rPr>
              <a:t>OF THE </a:t>
            </a:r>
          </a:p>
          <a:p>
            <a:pPr algn="r"/>
            <a:r>
              <a:rPr lang="en-PH" sz="3200" b="1" dirty="0">
                <a:solidFill>
                  <a:schemeClr val="bg1"/>
                </a:solidFill>
                <a:latin typeface="Franklin Gothic Medium" panose="020B0603020102020204" pitchFamily="34" charset="0"/>
              </a:rPr>
              <a:t>SANGGUNIANG KABATAAN (SK)</a:t>
            </a: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7072703" y="301309"/>
            <a:ext cx="4161065" cy="6195060"/>
          </a:xfrm>
          <a:prstGeom prst="rect">
            <a:avLst/>
          </a:prstGeom>
          <a:ln>
            <a:noFill/>
          </a:ln>
          <a:effectLst>
            <a:outerShdw blurRad="292100" dist="139700" dir="2700000" algn="tl" rotWithShape="0">
              <a:srgbClr val="333333">
                <a:alpha val="65000"/>
              </a:srgbClr>
            </a:outerShdw>
          </a:effectLst>
          <a:scene3d>
            <a:camera prst="perspectiveLeft">
              <a:rot lat="0" lon="2100000" rev="0"/>
            </a:camera>
            <a:lightRig rig="threePt" dir="t"/>
          </a:scene3d>
          <a:sp3d>
            <a:bevelT/>
          </a:sp3d>
        </p:spPr>
      </p:pic>
      <p:sp>
        <p:nvSpPr>
          <p:cNvPr id="8" name="Rectangle 7"/>
          <p:cNvSpPr/>
          <p:nvPr/>
        </p:nvSpPr>
        <p:spPr>
          <a:xfrm>
            <a:off x="6789106" y="3011054"/>
            <a:ext cx="62659" cy="3064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Tree>
    <p:extLst>
      <p:ext uri="{BB962C8B-B14F-4D97-AF65-F5344CB8AC3E}">
        <p14:creationId xmlns:p14="http://schemas.microsoft.com/office/powerpoint/2010/main" val="17475197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3" grpId="0" build="p"/>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534F4-B8F4-75DE-4D90-9A7167F867F0}"/>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D06B76E5-435E-F63A-6839-EE19FC9ED0F4}"/>
              </a:ext>
            </a:extLst>
          </p:cNvPr>
          <p:cNvSpPr txBox="1">
            <a:spLocks/>
          </p:cNvSpPr>
          <p:nvPr/>
        </p:nvSpPr>
        <p:spPr>
          <a:xfrm>
            <a:off x="2248146" y="-129801"/>
            <a:ext cx="10014366" cy="1602985"/>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Monthly Reports</a:t>
            </a:r>
          </a:p>
        </p:txBody>
      </p:sp>
      <p:grpSp>
        <p:nvGrpSpPr>
          <p:cNvPr id="15" name="Group 14">
            <a:extLst>
              <a:ext uri="{FF2B5EF4-FFF2-40B4-BE49-F238E27FC236}">
                <a16:creationId xmlns:a16="http://schemas.microsoft.com/office/drawing/2014/main" id="{4112AC20-3F80-C7EB-D005-7241E8F0CCAF}"/>
              </a:ext>
            </a:extLst>
          </p:cNvPr>
          <p:cNvGrpSpPr/>
          <p:nvPr/>
        </p:nvGrpSpPr>
        <p:grpSpPr>
          <a:xfrm>
            <a:off x="450301" y="5730924"/>
            <a:ext cx="11335150" cy="1076139"/>
            <a:chOff x="450301" y="5730924"/>
            <a:chExt cx="11335150" cy="1076139"/>
          </a:xfrm>
        </p:grpSpPr>
        <p:grpSp>
          <p:nvGrpSpPr>
            <p:cNvPr id="16" name="Group 15">
              <a:extLst>
                <a:ext uri="{FF2B5EF4-FFF2-40B4-BE49-F238E27FC236}">
                  <a16:creationId xmlns:a16="http://schemas.microsoft.com/office/drawing/2014/main" id="{BC8A3292-F276-6077-12F4-14E63945EA6D}"/>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6B3CF31C-5DCF-809E-5605-2263CBCD575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2620A99-5DD8-D580-527C-A698F1C2CB09}"/>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8DC01BDB-323D-912E-665A-8E7E389A67C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7B97B80E-BCAF-B958-9493-6D146810A431}"/>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64E151E6-2468-9549-C5EC-E01307C3E40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E82151B3-1D81-B298-88BB-ACCDC051CF4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8EDA031D-FADB-9F36-2781-3E3EBD7275B8}"/>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1848CED4-F547-4C48-0756-85025575BCE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2DE188B8-F59A-643B-7F6D-E48EA15BDB4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7EBE7252-C91E-1C95-94A4-013932E1EA32}"/>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8266802E-6C28-3B17-385B-9BBA83DE307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538D1E2B-368A-6C3B-9478-DDD42D2A2D4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ECC61447-DC09-58D4-CCC8-86AD8382B978}"/>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3B50CAC3-5E2A-E61A-4A44-9E1FF3B1ADE6}"/>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4097EC0A-C00C-B9C5-0E94-7EDE82E5A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26496926-9332-208B-1ED7-D6367B4A9F7E}"/>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2004737E-C14C-EED8-DD15-7A541FD498B7}"/>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A026E7E2-69E5-8EE4-15A2-DB83D56DB4B0}"/>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949350D6-85C6-A9B4-D5B9-4D7992587592}"/>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AD5C3AAF-D68B-EFE3-BEBD-D0BAD088960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D127F3D6-A654-0564-E491-E7EC882307F9}"/>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15773094-0B42-65B9-7F32-BDE091FD794F}"/>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56D6E258-5763-D932-F90A-391332D98CCB}"/>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7" name="Table 6">
            <a:extLst>
              <a:ext uri="{FF2B5EF4-FFF2-40B4-BE49-F238E27FC236}">
                <a16:creationId xmlns:a16="http://schemas.microsoft.com/office/drawing/2014/main" id="{D37BF994-2881-B1C5-84E2-C1AB87FC3BEF}"/>
              </a:ext>
            </a:extLst>
          </p:cNvPr>
          <p:cNvGraphicFramePr>
            <a:graphicFrameLocks noGrp="1"/>
          </p:cNvGraphicFramePr>
          <p:nvPr>
            <p:extLst>
              <p:ext uri="{D42A27DB-BD31-4B8C-83A1-F6EECF244321}">
                <p14:modId xmlns:p14="http://schemas.microsoft.com/office/powerpoint/2010/main" val="2441642389"/>
              </p:ext>
            </p:extLst>
          </p:nvPr>
        </p:nvGraphicFramePr>
        <p:xfrm>
          <a:off x="252567" y="1535404"/>
          <a:ext cx="11826362" cy="3989449"/>
        </p:xfrm>
        <a:graphic>
          <a:graphicData uri="http://schemas.openxmlformats.org/drawingml/2006/table">
            <a:tbl>
              <a:tblPr firstRow="1" bandRow="1">
                <a:tableStyleId>{21E4AEA4-8DFA-4A89-87EB-49C32662AFE0}</a:tableStyleId>
              </a:tblPr>
              <a:tblGrid>
                <a:gridCol w="3662004">
                  <a:extLst>
                    <a:ext uri="{9D8B030D-6E8A-4147-A177-3AD203B41FA5}">
                      <a16:colId xmlns:a16="http://schemas.microsoft.com/office/drawing/2014/main" val="1107397591"/>
                    </a:ext>
                  </a:extLst>
                </a:gridCol>
                <a:gridCol w="2389939">
                  <a:extLst>
                    <a:ext uri="{9D8B030D-6E8A-4147-A177-3AD203B41FA5}">
                      <a16:colId xmlns:a16="http://schemas.microsoft.com/office/drawing/2014/main" val="768201569"/>
                    </a:ext>
                  </a:extLst>
                </a:gridCol>
                <a:gridCol w="2817828">
                  <a:extLst>
                    <a:ext uri="{9D8B030D-6E8A-4147-A177-3AD203B41FA5}">
                      <a16:colId xmlns:a16="http://schemas.microsoft.com/office/drawing/2014/main" val="4153288039"/>
                    </a:ext>
                  </a:extLst>
                </a:gridCol>
                <a:gridCol w="2956591">
                  <a:extLst>
                    <a:ext uri="{9D8B030D-6E8A-4147-A177-3AD203B41FA5}">
                      <a16:colId xmlns:a16="http://schemas.microsoft.com/office/drawing/2014/main" val="19923620"/>
                    </a:ext>
                  </a:extLst>
                </a:gridCol>
              </a:tblGrid>
              <a:tr h="1035256">
                <a:tc>
                  <a:txBody>
                    <a:bodyPr/>
                    <a:lstStyle/>
                    <a:p>
                      <a:pPr algn="ctr"/>
                      <a:r>
                        <a:rPr lang="en-US" sz="2800" dirty="0">
                          <a:latin typeface="Verdana Pro Cond Black" panose="020B0A06030504040204" pitchFamily="34" charset="0"/>
                          <a:cs typeface="Arial" panose="020B0604020202020204" pitchFamily="34" charset="0"/>
                        </a:rPr>
                        <a:t>Report</a:t>
                      </a:r>
                    </a:p>
                  </a:txBody>
                  <a:tcPr/>
                </a:tc>
                <a:tc>
                  <a:txBody>
                    <a:bodyPr/>
                    <a:lstStyle/>
                    <a:p>
                      <a:pPr algn="ctr"/>
                      <a:r>
                        <a:rPr lang="en-US" sz="2800" dirty="0">
                          <a:latin typeface="Verdana Pro Cond Black" panose="020B0A06030504040204" pitchFamily="34" charset="0"/>
                          <a:cs typeface="Arial" panose="020B0604020202020204" pitchFamily="34" charset="0"/>
                        </a:rPr>
                        <a:t>Prepared by</a:t>
                      </a:r>
                    </a:p>
                  </a:txBody>
                  <a:tcPr/>
                </a:tc>
                <a:tc>
                  <a:txBody>
                    <a:bodyPr/>
                    <a:lstStyle/>
                    <a:p>
                      <a:pPr algn="ctr"/>
                      <a:r>
                        <a:rPr lang="en-US" sz="2800" dirty="0">
                          <a:latin typeface="Verdana Pro Cond Black" panose="020B0A06030504040204" pitchFamily="34" charset="0"/>
                          <a:cs typeface="Arial" panose="020B0604020202020204" pitchFamily="34" charset="0"/>
                        </a:rPr>
                        <a:t>Submitted to</a:t>
                      </a:r>
                    </a:p>
                  </a:txBody>
                  <a:tcPr/>
                </a:tc>
                <a:tc>
                  <a:txBody>
                    <a:bodyPr/>
                    <a:lstStyle/>
                    <a:p>
                      <a:pPr algn="ctr"/>
                      <a:r>
                        <a:rPr lang="en-US" sz="2800" dirty="0">
                          <a:latin typeface="Verdana Pro Cond Black" panose="020B0A06030504040204" pitchFamily="34" charset="0"/>
                          <a:cs typeface="Arial" panose="020B0604020202020204" pitchFamily="34" charset="0"/>
                        </a:rPr>
                        <a:t>Deadline</a:t>
                      </a:r>
                    </a:p>
                  </a:txBody>
                  <a:tcPr/>
                </a:tc>
                <a:extLst>
                  <a:ext uri="{0D108BD9-81ED-4DB2-BD59-A6C34878D82A}">
                    <a16:rowId xmlns:a16="http://schemas.microsoft.com/office/drawing/2014/main" val="4109061191"/>
                  </a:ext>
                </a:extLst>
              </a:tr>
              <a:tr h="2954193">
                <a:tc>
                  <a:txBody>
                    <a:bodyPr/>
                    <a:lstStyle/>
                    <a:p>
                      <a:r>
                        <a:rPr lang="en-US" sz="2800" b="1" dirty="0">
                          <a:latin typeface="Verdana Pro Cond Black" panose="020B0A06030504040204" pitchFamily="34" charset="0"/>
                        </a:rPr>
                        <a:t>Bank Reconciliation Statements (BRS) </a:t>
                      </a:r>
                      <a:endParaRPr lang="en-US" sz="2800" b="1" dirty="0">
                        <a:latin typeface="Verdana Pro Cond Black" panose="020B0A06030504040204" pitchFamily="34" charset="0"/>
                        <a:cs typeface="Arial" panose="020B0604020202020204" pitchFamily="34" charset="0"/>
                      </a:endParaRPr>
                    </a:p>
                  </a:txBody>
                  <a:tcPr/>
                </a:tc>
                <a:tc>
                  <a:txBody>
                    <a:bodyPr/>
                    <a:lstStyle/>
                    <a:p>
                      <a:r>
                        <a:rPr lang="en-US" sz="2800" dirty="0">
                          <a:latin typeface="Verdana Pro Cond Black" panose="020B0A06030504040204" pitchFamily="34" charset="0"/>
                        </a:rPr>
                        <a:t>SK Treasurer </a:t>
                      </a:r>
                      <a:endParaRPr lang="en-US" sz="2800" dirty="0">
                        <a:latin typeface="Verdana Pro Cond Black" panose="020B0A06030504040204" pitchFamily="34" charset="0"/>
                        <a:cs typeface="Arial" panose="020B0604020202020204" pitchFamily="34" charset="0"/>
                      </a:endParaRPr>
                    </a:p>
                  </a:txBody>
                  <a:tcPr/>
                </a:tc>
                <a:tc>
                  <a:txBody>
                    <a:bodyPr/>
                    <a:lstStyle/>
                    <a:p>
                      <a:r>
                        <a:rPr lang="en-US" sz="2800" dirty="0">
                          <a:latin typeface="Verdana Pro Cond Black" panose="020B0A06030504040204" pitchFamily="34" charset="0"/>
                        </a:rPr>
                        <a:t>COA Auditor </a:t>
                      </a:r>
                      <a:endParaRPr lang="en-US" sz="2800" dirty="0">
                        <a:latin typeface="Verdana Pro Cond Black" panose="020B0A06030504040204" pitchFamily="34" charset="0"/>
                        <a:cs typeface="Arial" panose="020B0604020202020204" pitchFamily="34" charset="0"/>
                      </a:endParaRPr>
                    </a:p>
                  </a:txBody>
                  <a:tcPr/>
                </a:tc>
                <a:tc>
                  <a:txBody>
                    <a:bodyPr/>
                    <a:lstStyle/>
                    <a:p>
                      <a:r>
                        <a:rPr lang="en-US" sz="2800" dirty="0">
                          <a:latin typeface="Verdana Pro Cond Black" panose="020B0A06030504040204" pitchFamily="34" charset="0"/>
                        </a:rPr>
                        <a:t>On or before the </a:t>
                      </a:r>
                      <a:r>
                        <a:rPr lang="en-US" sz="2800" dirty="0">
                          <a:solidFill>
                            <a:schemeClr val="accent2">
                              <a:lumMod val="75000"/>
                            </a:schemeClr>
                          </a:solidFill>
                          <a:latin typeface="Verdana Pro Cond Black" panose="020B0A06030504040204" pitchFamily="34" charset="0"/>
                        </a:rPr>
                        <a:t>20th day </a:t>
                      </a:r>
                      <a:r>
                        <a:rPr lang="en-US" sz="2800" dirty="0">
                          <a:latin typeface="Verdana Pro Cond Black" panose="020B0A06030504040204" pitchFamily="34" charset="0"/>
                        </a:rPr>
                        <a:t>of the following month</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783911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ABA25-C843-7DD6-A513-02B6E2E8C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830F1-80F6-B3F1-1111-BD1E1E71F591}"/>
              </a:ext>
            </a:extLst>
          </p:cNvPr>
          <p:cNvSpPr>
            <a:spLocks noGrp="1"/>
          </p:cNvSpPr>
          <p:nvPr>
            <p:ph type="title"/>
          </p:nvPr>
        </p:nvSpPr>
        <p:spPr/>
        <p:txBody>
          <a:bodyPr>
            <a:normAutofit/>
          </a:bodyPr>
          <a:lstStyle/>
          <a:p>
            <a:r>
              <a:rPr lang="en-US" sz="4800" b="1" dirty="0"/>
              <a:t>No. 1</a:t>
            </a:r>
          </a:p>
        </p:txBody>
      </p:sp>
      <p:sp>
        <p:nvSpPr>
          <p:cNvPr id="3" name="Content Placeholder 2">
            <a:extLst>
              <a:ext uri="{FF2B5EF4-FFF2-40B4-BE49-F238E27FC236}">
                <a16:creationId xmlns:a16="http://schemas.microsoft.com/office/drawing/2014/main" id="{55E02B8F-F635-0E01-CC58-61B04370B79B}"/>
              </a:ext>
            </a:extLst>
          </p:cNvPr>
          <p:cNvSpPr>
            <a:spLocks noGrp="1"/>
          </p:cNvSpPr>
          <p:nvPr>
            <p:ph idx="1"/>
          </p:nvPr>
        </p:nvSpPr>
        <p:spPr>
          <a:xfrm>
            <a:off x="938676" y="1438835"/>
            <a:ext cx="10668305" cy="4069688"/>
          </a:xfrm>
        </p:spPr>
        <p:txBody>
          <a:bodyPr>
            <a:normAutofit/>
          </a:bodyPr>
          <a:lstStyle/>
          <a:p>
            <a:pPr marL="0" indent="0" algn="just">
              <a:buNone/>
            </a:pPr>
            <a:r>
              <a:rPr lang="en-US" sz="3200" dirty="0">
                <a:cs typeface="Arial" panose="020B0604020202020204" pitchFamily="34" charset="0"/>
              </a:rPr>
              <a:t>When shall the Barangay Treasurer inform, in writing, the SK chairperson and the SK treasurer of the estimated 10% of the general fund of the barangay for the ensuing fiscal year?</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On or before September 15</a:t>
            </a:r>
          </a:p>
        </p:txBody>
      </p:sp>
      <p:grpSp>
        <p:nvGrpSpPr>
          <p:cNvPr id="22" name="Group 21">
            <a:extLst>
              <a:ext uri="{FF2B5EF4-FFF2-40B4-BE49-F238E27FC236}">
                <a16:creationId xmlns:a16="http://schemas.microsoft.com/office/drawing/2014/main" id="{73BA7FD0-F710-460D-7A16-D2E3EA5AF81B}"/>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4604714C-9949-4A1D-FB8F-E5D16A39766B}"/>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76227126-52EA-F2EF-1E33-FAA2A83CBFAC}"/>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1EC1AC15-CF8C-AA44-9BA7-15C9B3658412}"/>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D9EECD91-BBEC-C857-5E1C-E51FC61FA43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6C922738-0D73-31F7-AA13-C1BBFAC67DE5}"/>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4E24629E-E514-8787-15A3-17FDCD398987}"/>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D84E6FD8-5B6C-F1D1-0862-726D5517355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1105DC87-FC4D-6940-928F-B8051CC000FC}"/>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74E942F9-3413-6904-7C78-7C9B896A607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B572A798-94AC-A45C-D91F-FC3FB054FE8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79807BE5-EE6E-5483-EDDD-4FC459A9618F}"/>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6B559B3B-AA4B-D480-505B-0A9E502A6CC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65145AE9-1F4B-D940-3A77-8DD539DB03E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C0A68DAC-9E5F-EED5-F6FE-08F389C84AFF}"/>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9DB2FA0A-B2B4-8E69-3068-4445856C7276}"/>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160AE402-FA93-5AED-F180-EC40FFCD3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F4D98498-8C57-0034-29F8-54E5589EDA5A}"/>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46202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93368-7A6C-A53B-5292-6659EFE3D750}"/>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ED1783DD-5292-8ACC-ED39-314ACA927B77}"/>
              </a:ext>
            </a:extLst>
          </p:cNvPr>
          <p:cNvGrpSpPr/>
          <p:nvPr/>
        </p:nvGrpSpPr>
        <p:grpSpPr>
          <a:xfrm>
            <a:off x="602083" y="5742419"/>
            <a:ext cx="11335150" cy="1076139"/>
            <a:chOff x="450301" y="5730924"/>
            <a:chExt cx="11335150" cy="1076139"/>
          </a:xfrm>
        </p:grpSpPr>
        <p:grpSp>
          <p:nvGrpSpPr>
            <p:cNvPr id="16" name="Group 15">
              <a:extLst>
                <a:ext uri="{FF2B5EF4-FFF2-40B4-BE49-F238E27FC236}">
                  <a16:creationId xmlns:a16="http://schemas.microsoft.com/office/drawing/2014/main" id="{F20F8B03-3160-9DCA-1B49-5B4F5C5E5C67}"/>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35293144-36DE-6C1F-3850-E12B365A1276}"/>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8025E73-EDA1-315A-9DDA-F09203A337C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21C8D228-FBF2-DBEE-4DD9-C20241CB6BF2}"/>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25B738D2-4A5B-677A-92D5-369453F38BD6}"/>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671296E1-83BA-B0DE-D9C7-4B87B3257A1C}"/>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71CD211E-30F1-CD9E-4C24-DE4E299A2E1F}"/>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9C5565B8-64D9-921F-B6C4-7B8C10E88ADC}"/>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523ACFDA-CF33-DB1C-76EB-39BCE5FE31E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DBEDC0DE-B72F-53E4-B49A-43980B6772E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51C19258-FBE5-96C6-4CF6-3530FCC12C7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60131427-AB9E-28DE-13D9-19A0273097D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9EBC08ED-2B4B-276D-65D9-5C481E1E053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796E8924-041C-25B9-2EED-2952FD5925D1}"/>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A6F352C1-9586-E8D9-DCD6-BBEADE28026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AA98559E-FF31-5308-864A-3BEA9F2E09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145E1779-0C2F-3364-C880-5F028B096CC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17F8E9FB-14C3-46D5-4D78-0EE56F1C58FD}"/>
              </a:ext>
            </a:extLst>
          </p:cNvPr>
          <p:cNvGrpSpPr/>
          <p:nvPr/>
        </p:nvGrpSpPr>
        <p:grpSpPr>
          <a:xfrm>
            <a:off x="205455" y="133815"/>
            <a:ext cx="841025" cy="722755"/>
            <a:chOff x="776090" y="482742"/>
            <a:chExt cx="841025" cy="722755"/>
          </a:xfrm>
        </p:grpSpPr>
        <p:grpSp>
          <p:nvGrpSpPr>
            <p:cNvPr id="44" name="Group 25">
              <a:extLst>
                <a:ext uri="{FF2B5EF4-FFF2-40B4-BE49-F238E27FC236}">
                  <a16:creationId xmlns:a16="http://schemas.microsoft.com/office/drawing/2014/main" id="{32A414E8-267A-CB75-4A26-6030B9B7A552}"/>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40B1A0A0-2894-9560-ABEF-2E27A4018811}"/>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9CA4EE83-F282-B6A6-B731-718E252D0E01}"/>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7D8E860B-1C9C-A4F0-C91C-EA1840F0FF97}"/>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2C056299-BA6E-E300-D827-CA2FDC7F449F}"/>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88228463-75C5-4895-2B39-94BB8FCE59B1}"/>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3" name="Picture 2">
            <a:extLst>
              <a:ext uri="{FF2B5EF4-FFF2-40B4-BE49-F238E27FC236}">
                <a16:creationId xmlns:a16="http://schemas.microsoft.com/office/drawing/2014/main" id="{340C789A-03FE-5ECC-7145-F6940FFD440A}"/>
              </a:ext>
            </a:extLst>
          </p:cNvPr>
          <p:cNvPicPr>
            <a:picLocks noChangeAspect="1"/>
          </p:cNvPicPr>
          <p:nvPr/>
        </p:nvPicPr>
        <p:blipFill>
          <a:blip r:embed="rId8"/>
          <a:stretch>
            <a:fillRect/>
          </a:stretch>
        </p:blipFill>
        <p:spPr>
          <a:xfrm>
            <a:off x="3149188" y="27513"/>
            <a:ext cx="7578574" cy="6780920"/>
          </a:xfrm>
          <a:prstGeom prst="rect">
            <a:avLst/>
          </a:prstGeom>
        </p:spPr>
      </p:pic>
    </p:spTree>
    <p:extLst>
      <p:ext uri="{BB962C8B-B14F-4D97-AF65-F5344CB8AC3E}">
        <p14:creationId xmlns:p14="http://schemas.microsoft.com/office/powerpoint/2010/main" val="198758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94722-33C5-D232-C7D5-0C0DC5F9C326}"/>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F8C4A5A0-F4C0-DA23-3AD7-2B9D5A03D3FA}"/>
              </a:ext>
            </a:extLst>
          </p:cNvPr>
          <p:cNvSpPr txBox="1">
            <a:spLocks/>
          </p:cNvSpPr>
          <p:nvPr/>
        </p:nvSpPr>
        <p:spPr>
          <a:xfrm>
            <a:off x="2374139" y="-48485"/>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Quarterly Reports</a:t>
            </a:r>
          </a:p>
        </p:txBody>
      </p:sp>
      <p:grpSp>
        <p:nvGrpSpPr>
          <p:cNvPr id="15" name="Group 14">
            <a:extLst>
              <a:ext uri="{FF2B5EF4-FFF2-40B4-BE49-F238E27FC236}">
                <a16:creationId xmlns:a16="http://schemas.microsoft.com/office/drawing/2014/main" id="{1C67FC66-8CA9-B0A2-7978-7498E1C36746}"/>
              </a:ext>
            </a:extLst>
          </p:cNvPr>
          <p:cNvGrpSpPr/>
          <p:nvPr/>
        </p:nvGrpSpPr>
        <p:grpSpPr>
          <a:xfrm>
            <a:off x="575187" y="6054213"/>
            <a:ext cx="11210264" cy="752850"/>
            <a:chOff x="450301" y="5730924"/>
            <a:chExt cx="11335150" cy="1076139"/>
          </a:xfrm>
        </p:grpSpPr>
        <p:grpSp>
          <p:nvGrpSpPr>
            <p:cNvPr id="16" name="Group 15">
              <a:extLst>
                <a:ext uri="{FF2B5EF4-FFF2-40B4-BE49-F238E27FC236}">
                  <a16:creationId xmlns:a16="http://schemas.microsoft.com/office/drawing/2014/main" id="{4FC4EB4C-D5D8-664D-CFC3-DC50671DEEF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0B2C6620-F94C-ECA3-C264-F114CDFF906A}"/>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26B25566-EB47-AB32-89D4-2B3E5F5A7401}"/>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316F7F9-0DA8-77C1-47B7-92BDC65C3551}"/>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11CE72C7-E65C-4311-BE33-C152FC7CEFC8}"/>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1C6CCF9C-5379-4909-B022-DFDAFDC3B88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FFACBF7B-A0B0-2C1C-DB3F-C3FEC8ECB73B}"/>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91675E3F-8372-D341-FCF0-C71A6336561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CC341E6B-5398-D75B-EF21-01CAD032D64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623FE5AC-2762-62DC-CDEE-C594AE6310F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279219AA-EB06-53C3-3AB7-032EAB9E9F9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4B9EDA1C-4BE4-5B35-364A-B1359661AED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A940779A-DBAE-561A-B710-A1D99263B12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EC5E26C0-58A5-EA50-53AC-842A2562B327}"/>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6A00FCD0-F845-7101-B798-17AF3BD37A6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AF4A964D-0460-7C78-F004-F2C57EBDD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23A6A9F-1FAC-FB46-03A1-8CDBD39B0AB7}"/>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66F27EC9-C33F-1968-D165-927D13514168}"/>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09A08584-8C14-6981-A53A-6D41E350A0A8}"/>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DB3991FC-DCE8-25D0-E398-53FD28EA380D}"/>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5DC395FA-4128-D6AD-4DD9-B137E4102ED3}"/>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353C0B80-859A-2917-E9FA-83BFE65EA475}"/>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B26C82BD-678A-A77C-6A91-1B9FF5478433}"/>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06ED70CA-B3A8-E912-E3B3-E2368885DCB1}"/>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9B85E52A-C4F5-3AF9-BBED-CB8E6EF3A800}"/>
              </a:ext>
            </a:extLst>
          </p:cNvPr>
          <p:cNvGraphicFramePr>
            <a:graphicFrameLocks noGrp="1"/>
          </p:cNvGraphicFramePr>
          <p:nvPr>
            <p:extLst>
              <p:ext uri="{D42A27DB-BD31-4B8C-83A1-F6EECF244321}">
                <p14:modId xmlns:p14="http://schemas.microsoft.com/office/powerpoint/2010/main" val="858428046"/>
              </p:ext>
            </p:extLst>
          </p:nvPr>
        </p:nvGraphicFramePr>
        <p:xfrm>
          <a:off x="368710" y="1144711"/>
          <a:ext cx="11525864" cy="4846320"/>
        </p:xfrm>
        <a:graphic>
          <a:graphicData uri="http://schemas.openxmlformats.org/drawingml/2006/table">
            <a:tbl>
              <a:tblPr firstRow="1" bandRow="1">
                <a:tableStyleId>{21E4AEA4-8DFA-4A89-87EB-49C32662AFE0}</a:tableStyleId>
              </a:tblPr>
              <a:tblGrid>
                <a:gridCol w="3568955">
                  <a:extLst>
                    <a:ext uri="{9D8B030D-6E8A-4147-A177-3AD203B41FA5}">
                      <a16:colId xmlns:a16="http://schemas.microsoft.com/office/drawing/2014/main" val="1107397591"/>
                    </a:ext>
                  </a:extLst>
                </a:gridCol>
                <a:gridCol w="2329213">
                  <a:extLst>
                    <a:ext uri="{9D8B030D-6E8A-4147-A177-3AD203B41FA5}">
                      <a16:colId xmlns:a16="http://schemas.microsoft.com/office/drawing/2014/main" val="768201569"/>
                    </a:ext>
                  </a:extLst>
                </a:gridCol>
                <a:gridCol w="2746230">
                  <a:extLst>
                    <a:ext uri="{9D8B030D-6E8A-4147-A177-3AD203B41FA5}">
                      <a16:colId xmlns:a16="http://schemas.microsoft.com/office/drawing/2014/main" val="4153288039"/>
                    </a:ext>
                  </a:extLst>
                </a:gridCol>
                <a:gridCol w="2881466">
                  <a:extLst>
                    <a:ext uri="{9D8B030D-6E8A-4147-A177-3AD203B41FA5}">
                      <a16:colId xmlns:a16="http://schemas.microsoft.com/office/drawing/2014/main" val="19923620"/>
                    </a:ext>
                  </a:extLst>
                </a:gridCol>
              </a:tblGrid>
              <a:tr h="370840">
                <a:tc>
                  <a:txBody>
                    <a:bodyPr/>
                    <a:lstStyle/>
                    <a:p>
                      <a:pPr algn="ctr"/>
                      <a:r>
                        <a:rPr lang="en-US" sz="2800" dirty="0">
                          <a:latin typeface="Verdana Pro Cond Black" panose="020B0A06030504040204" pitchFamily="34" charset="0"/>
                        </a:rPr>
                        <a:t>Report</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Prepared by</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Submitted to</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Deadline</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70840">
                <a:tc>
                  <a:txBody>
                    <a:bodyPr/>
                    <a:lstStyle/>
                    <a:p>
                      <a:r>
                        <a:rPr lang="en-US" sz="2000" b="1" dirty="0">
                          <a:latin typeface="Verdana Pro Cond Black" panose="020B0A06030504040204" pitchFamily="34" charset="0"/>
                        </a:rPr>
                        <a:t>Statement of Receipts and Payments (QSRP)</a:t>
                      </a:r>
                      <a:endParaRPr lang="en-US" sz="2000" b="1" dirty="0">
                        <a:latin typeface="Verdana Pro Cond Black" panose="020B0A06030504040204" pitchFamily="34" charset="0"/>
                        <a:cs typeface="Arial" panose="020B0604020202020204" pitchFamily="34" charset="0"/>
                      </a:endParaRPr>
                    </a:p>
                  </a:txBody>
                  <a:tcPr/>
                </a:tc>
                <a:tc>
                  <a:txBody>
                    <a:bodyPr/>
                    <a:lstStyle/>
                    <a:p>
                      <a:r>
                        <a:rPr lang="en-US" sz="2000" dirty="0"/>
                        <a:t>SK Treasurer </a:t>
                      </a:r>
                      <a:endParaRPr lang="en-US" sz="2000" dirty="0">
                        <a:latin typeface="Arial" panose="020B0604020202020204" pitchFamily="34" charset="0"/>
                        <a:cs typeface="Arial" panose="020B0604020202020204" pitchFamily="34" charset="0"/>
                      </a:endParaRPr>
                    </a:p>
                  </a:txBody>
                  <a:tcPr/>
                </a:tc>
                <a:tc>
                  <a:txBody>
                    <a:bodyPr/>
                    <a:lstStyle/>
                    <a:p>
                      <a:r>
                        <a:rPr lang="en-US" sz="2000" dirty="0"/>
                        <a:t>SK, SB and COA Auditor</a:t>
                      </a:r>
                      <a:endParaRPr lang="en-US" sz="2000" dirty="0">
                        <a:latin typeface="Arial" panose="020B0604020202020204" pitchFamily="34" charset="0"/>
                        <a:cs typeface="Arial" panose="020B0604020202020204" pitchFamily="34" charset="0"/>
                      </a:endParaRPr>
                    </a:p>
                  </a:txBody>
                  <a:tcPr/>
                </a:tc>
                <a:tc>
                  <a:txBody>
                    <a:bodyPr/>
                    <a:lstStyle/>
                    <a:p>
                      <a:r>
                        <a:rPr lang="en-US" sz="2000" dirty="0"/>
                        <a:t>within </a:t>
                      </a:r>
                      <a:r>
                        <a:rPr lang="en-US" sz="2000" b="1" dirty="0">
                          <a:solidFill>
                            <a:schemeClr val="accent2">
                              <a:lumMod val="75000"/>
                            </a:schemeClr>
                          </a:solidFill>
                        </a:rPr>
                        <a:t>20 days </a:t>
                      </a:r>
                      <a:r>
                        <a:rPr lang="en-US" sz="2000" dirty="0"/>
                        <a:t>after the end of each quarter</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38311"/>
                  </a:ext>
                </a:extLst>
              </a:tr>
              <a:tr h="127747">
                <a:tc>
                  <a:txBody>
                    <a:bodyPr/>
                    <a:lstStyle/>
                    <a:p>
                      <a:r>
                        <a:rPr lang="en-US" sz="2000" b="1" dirty="0">
                          <a:latin typeface="Verdana Pro Cond Black" panose="020B0A06030504040204" pitchFamily="34" charset="0"/>
                        </a:rPr>
                        <a:t>Report of Accountability for Accountable Forms (RAAF)</a:t>
                      </a:r>
                      <a:endParaRPr lang="en-US" sz="2000" b="1" dirty="0">
                        <a:latin typeface="Verdana Pro Cond Black" panose="020B0A06030504040204" pitchFamily="34" charset="0"/>
                        <a:cs typeface="Arial" panose="020B0604020202020204" pitchFamily="34" charset="0"/>
                      </a:endParaRPr>
                    </a:p>
                  </a:txBody>
                  <a:tcPr/>
                </a:tc>
                <a:tc>
                  <a:txBody>
                    <a:bodyPr/>
                    <a:lstStyle/>
                    <a:p>
                      <a:r>
                        <a:rPr lang="en-US" sz="2000" dirty="0"/>
                        <a:t>SK Treasurer</a:t>
                      </a:r>
                      <a:endParaRPr lang="en-US" sz="2000" dirty="0">
                        <a:latin typeface="Arial" panose="020B0604020202020204" pitchFamily="34" charset="0"/>
                        <a:cs typeface="Arial" panose="020B0604020202020204" pitchFamily="34" charset="0"/>
                      </a:endParaRPr>
                    </a:p>
                  </a:txBody>
                  <a:tcPr/>
                </a:tc>
                <a:tc>
                  <a:txBody>
                    <a:bodyPr/>
                    <a:lstStyle/>
                    <a:p>
                      <a:r>
                        <a:rPr lang="en-US" sz="2000" dirty="0"/>
                        <a:t>SK Chairperson and COA Auditor</a:t>
                      </a:r>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within </a:t>
                      </a:r>
                      <a:r>
                        <a:rPr lang="en-US" sz="2000" b="1" dirty="0">
                          <a:solidFill>
                            <a:schemeClr val="accent2">
                              <a:lumMod val="75000"/>
                            </a:schemeClr>
                          </a:solidFill>
                        </a:rPr>
                        <a:t>20 days </a:t>
                      </a:r>
                      <a:r>
                        <a:rPr lang="en-US" sz="2000" dirty="0"/>
                        <a:t>after the end of each quarter</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7115669"/>
                  </a:ext>
                </a:extLst>
              </a:tr>
              <a:tr h="370840">
                <a:tc>
                  <a:txBody>
                    <a:bodyPr/>
                    <a:lstStyle/>
                    <a:p>
                      <a:r>
                        <a:rPr lang="en-US" sz="2000" b="1" dirty="0">
                          <a:latin typeface="Verdana Pro Cond Black" panose="020B0A06030504040204" pitchFamily="34" charset="0"/>
                        </a:rPr>
                        <a:t>Summary of Budget, Commitments, Payments and Balances (SBCPB)</a:t>
                      </a:r>
                      <a:endParaRPr lang="en-US" sz="2000" b="1" dirty="0">
                        <a:latin typeface="Verdana Pro Cond Black" panose="020B0A06030504040204" pitchFamily="34" charset="0"/>
                        <a:cs typeface="Arial" panose="020B0604020202020204" pitchFamily="34" charset="0"/>
                      </a:endParaRPr>
                    </a:p>
                  </a:txBody>
                  <a:tcPr/>
                </a:tc>
                <a:tc>
                  <a:txBody>
                    <a:bodyPr/>
                    <a:lstStyle/>
                    <a:p>
                      <a:r>
                        <a:rPr lang="en-US" sz="2000" dirty="0"/>
                        <a:t>Budget Monitoring Officer</a:t>
                      </a:r>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SK, SB and COA Auditor</a:t>
                      </a:r>
                    </a:p>
                    <a:p>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rPr>
                        <a:t>within </a:t>
                      </a:r>
                      <a:r>
                        <a:rPr lang="en-US" sz="2000" b="1" dirty="0">
                          <a:solidFill>
                            <a:schemeClr val="accent2">
                              <a:lumMod val="75000"/>
                            </a:schemeClr>
                          </a:solidFill>
                        </a:rPr>
                        <a:t>20 days </a:t>
                      </a:r>
                      <a:r>
                        <a:rPr kumimoji="0" lang="en-US" sz="2000" b="0" u="none" strike="noStrike" kern="1200" cap="none" spc="0" normalizeH="0" baseline="0" noProof="0" dirty="0">
                          <a:ln>
                            <a:noFill/>
                          </a:ln>
                          <a:solidFill>
                            <a:prstClr val="black"/>
                          </a:solidFill>
                          <a:effectLst/>
                          <a:uLnTx/>
                          <a:uFillTx/>
                        </a:rPr>
                        <a:t>after the end of each quarter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2349457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Verdana Pro Cond Black" panose="020B0A06030504040204" pitchFamily="34" charset="0"/>
                        </a:rPr>
                        <a:t>Summary of Specific Purpose Fund, Commitments, Payments and Balances (RSPFCPB)</a:t>
                      </a:r>
                    </a:p>
                    <a:p>
                      <a:endParaRPr lang="en-US" sz="2000" b="1" dirty="0">
                        <a:latin typeface="Verdana Pro Cond Black" panose="020B0A0603050404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Budget Monitoring Officer</a:t>
                      </a:r>
                    </a:p>
                    <a:p>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SK, SB and COA Auditor</a:t>
                      </a:r>
                    </a:p>
                    <a:p>
                      <a:endParaRPr lang="en-US" sz="20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rPr>
                        <a:t>within </a:t>
                      </a:r>
                      <a:r>
                        <a:rPr lang="en-US" sz="2000" b="1" dirty="0">
                          <a:solidFill>
                            <a:schemeClr val="accent2">
                              <a:lumMod val="75000"/>
                            </a:schemeClr>
                          </a:solidFill>
                        </a:rPr>
                        <a:t>20 days </a:t>
                      </a:r>
                      <a:r>
                        <a:rPr kumimoji="0" lang="en-US" sz="2000" b="0" u="none" strike="noStrike" kern="1200" cap="none" spc="0" normalizeH="0" baseline="0" noProof="0" dirty="0">
                          <a:ln>
                            <a:noFill/>
                          </a:ln>
                          <a:solidFill>
                            <a:prstClr val="black"/>
                          </a:solidFill>
                          <a:effectLst/>
                          <a:uLnTx/>
                          <a:uFillTx/>
                        </a:rPr>
                        <a:t>after the end of each quarter</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2267255208"/>
                  </a:ext>
                </a:extLst>
              </a:tr>
            </a:tbl>
          </a:graphicData>
        </a:graphic>
      </p:graphicFrame>
    </p:spTree>
    <p:extLst>
      <p:ext uri="{BB962C8B-B14F-4D97-AF65-F5344CB8AC3E}">
        <p14:creationId xmlns:p14="http://schemas.microsoft.com/office/powerpoint/2010/main" val="2384040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B08AF-F2A1-7C2E-5DC7-8A4495DFF479}"/>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2D83A61F-5897-21DE-04A7-7913CB901697}"/>
              </a:ext>
            </a:extLst>
          </p:cNvPr>
          <p:cNvGrpSpPr/>
          <p:nvPr/>
        </p:nvGrpSpPr>
        <p:grpSpPr>
          <a:xfrm>
            <a:off x="602083" y="5742419"/>
            <a:ext cx="11335150" cy="1076139"/>
            <a:chOff x="450301" y="5730924"/>
            <a:chExt cx="11335150" cy="1076139"/>
          </a:xfrm>
        </p:grpSpPr>
        <p:grpSp>
          <p:nvGrpSpPr>
            <p:cNvPr id="16" name="Group 15">
              <a:extLst>
                <a:ext uri="{FF2B5EF4-FFF2-40B4-BE49-F238E27FC236}">
                  <a16:creationId xmlns:a16="http://schemas.microsoft.com/office/drawing/2014/main" id="{8A0F0B94-A2FB-1DD7-B00F-62453F746C8F}"/>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3F36BAAB-F1CC-C99E-07A7-49D1E873E9A3}"/>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D786C4F-FBE9-1208-B352-761EF21C7E29}"/>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8B266F2E-C971-E85A-F00F-BC0A7CF7618F}"/>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946E5FA4-2FC4-2D3F-1EBD-E2019979A4F3}"/>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409E2230-CC3B-C275-084E-9E36FFB5365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89603986-2779-752E-5A20-FB8B30B4D784}"/>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441F43C2-66BE-34D1-C052-0F9C068F8110}"/>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49BBC4AE-95A9-FF05-F5AF-A5B2865B2AB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D8DD31E8-9969-3360-C972-2AF8F704ABD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BF2B6011-9E76-25DB-C101-D0A5EBA3CCED}"/>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F474A73-8136-EB1C-14D6-9F813BBD7EC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A5DE7862-990B-47DD-9FC3-B7BEFBA1434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F20218FA-E5A7-6684-4E04-4C27B91005A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BC1C86D7-3FF1-4A59-D389-75C2FD60D92A}"/>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D1F9BD59-7EC1-7BEA-F33C-1F2FC3CBE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D7528284-AE6F-1EB1-0798-E8BC504BB984}"/>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B8FDC2ED-5F9F-385B-D5A1-CC52F8467FC7}"/>
              </a:ext>
            </a:extLst>
          </p:cNvPr>
          <p:cNvGrpSpPr/>
          <p:nvPr/>
        </p:nvGrpSpPr>
        <p:grpSpPr>
          <a:xfrm>
            <a:off x="205455" y="133815"/>
            <a:ext cx="841025" cy="722755"/>
            <a:chOff x="776090" y="482742"/>
            <a:chExt cx="841025" cy="722755"/>
          </a:xfrm>
        </p:grpSpPr>
        <p:grpSp>
          <p:nvGrpSpPr>
            <p:cNvPr id="44" name="Group 25">
              <a:extLst>
                <a:ext uri="{FF2B5EF4-FFF2-40B4-BE49-F238E27FC236}">
                  <a16:creationId xmlns:a16="http://schemas.microsoft.com/office/drawing/2014/main" id="{2E8FF7BE-9934-6A7D-A500-F866BF76C512}"/>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6C56FDED-865C-4C7C-FE8E-EABCF87D9FCC}"/>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F0DA86A2-700A-8183-35F8-C0E8B2B8B203}"/>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8BAF3E67-D78B-5D24-E504-23E717FC9B49}"/>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2D96D7DC-A2CB-4728-0FE1-2311F94D10AC}"/>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FDBF337B-2F36-9471-BC06-6FFB4B12BEE4}"/>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4" name="Picture 3">
            <a:extLst>
              <a:ext uri="{FF2B5EF4-FFF2-40B4-BE49-F238E27FC236}">
                <a16:creationId xmlns:a16="http://schemas.microsoft.com/office/drawing/2014/main" id="{7ED8CF9A-9922-61F9-4D8C-4445C2E96C59}"/>
              </a:ext>
            </a:extLst>
          </p:cNvPr>
          <p:cNvPicPr>
            <a:picLocks noChangeAspect="1"/>
          </p:cNvPicPr>
          <p:nvPr/>
        </p:nvPicPr>
        <p:blipFill>
          <a:blip r:embed="rId8"/>
          <a:stretch>
            <a:fillRect/>
          </a:stretch>
        </p:blipFill>
        <p:spPr>
          <a:xfrm>
            <a:off x="1965228" y="-39442"/>
            <a:ext cx="9843754" cy="6858000"/>
          </a:xfrm>
          <a:prstGeom prst="rect">
            <a:avLst/>
          </a:prstGeom>
        </p:spPr>
      </p:pic>
    </p:spTree>
    <p:extLst>
      <p:ext uri="{BB962C8B-B14F-4D97-AF65-F5344CB8AC3E}">
        <p14:creationId xmlns:p14="http://schemas.microsoft.com/office/powerpoint/2010/main" val="2661345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E5AA4-CB2B-DC0F-FA3D-F6C37D43E467}"/>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7749C4BC-4CCC-C811-5E1B-A5CA942510C0}"/>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Semi-Annual Reports</a:t>
            </a:r>
          </a:p>
        </p:txBody>
      </p:sp>
      <p:grpSp>
        <p:nvGrpSpPr>
          <p:cNvPr id="15" name="Group 14">
            <a:extLst>
              <a:ext uri="{FF2B5EF4-FFF2-40B4-BE49-F238E27FC236}">
                <a16:creationId xmlns:a16="http://schemas.microsoft.com/office/drawing/2014/main" id="{2B35AF5D-B854-4DDC-2D79-579D224064C6}"/>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09AA9FF1-988B-6FAA-269F-2F77E9024E58}"/>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741966A9-2BE2-7A05-CAC9-E86C047B23E1}"/>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9B5BA23-D0AF-8560-7920-6D64BB5AB810}"/>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13EB8149-B3E4-39C2-6375-699EBB88753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7E9CD6A8-61C0-0D26-BE40-56D06EE985B6}"/>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C1D01EE0-F4D0-0887-8BFB-A429E374F61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2063AF2D-62AC-455F-11BB-AABCA21EFB8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489B3E2F-9D4D-C2E5-EE71-A44B9665E23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20D2A853-D141-EC3D-96D7-A45071F9169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94FE47D-8986-9909-FFBE-50DBD9DE5B4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245ADDA7-83FD-B79F-A373-DDD452855A48}"/>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5EAC64FE-728D-BBEB-1CF8-7086D4E939F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570071C8-85E6-3256-103B-AAEC247472D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E6AB7956-4DDE-3E07-788E-51F21B2A368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20F1CBF1-D4FB-B1E5-D17F-393941B0C34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369080B4-ADCB-7BE7-7807-C4688E0078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5795B022-762E-1800-718C-6EAE13A96E42}"/>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7E4098F3-82F0-AFED-E497-F880203E95E3}"/>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1B499823-A016-CD8F-8BD9-E783AC8FCE29}"/>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08611466-2663-2A01-E92B-434BE8CBB935}"/>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92C924D9-57D2-E7AD-EF39-4A4C339602FA}"/>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FF979550-7D15-CF24-BC34-BC12CF4CEA79}"/>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8C2931DC-623E-B20B-FF86-CFE027A22F6A}"/>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78516D44-C424-691D-F4F9-67380184B735}"/>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F013F374-4DC5-1FF4-AA6C-E420D760902F}"/>
              </a:ext>
            </a:extLst>
          </p:cNvPr>
          <p:cNvGraphicFramePr>
            <a:graphicFrameLocks noGrp="1"/>
          </p:cNvGraphicFramePr>
          <p:nvPr>
            <p:extLst>
              <p:ext uri="{D42A27DB-BD31-4B8C-83A1-F6EECF244321}">
                <p14:modId xmlns:p14="http://schemas.microsoft.com/office/powerpoint/2010/main" val="951094189"/>
              </p:ext>
            </p:extLst>
          </p:nvPr>
        </p:nvGraphicFramePr>
        <p:xfrm>
          <a:off x="405581" y="1054877"/>
          <a:ext cx="11525864" cy="4753447"/>
        </p:xfrm>
        <a:graphic>
          <a:graphicData uri="http://schemas.openxmlformats.org/drawingml/2006/table">
            <a:tbl>
              <a:tblPr firstRow="1" bandRow="1">
                <a:tableStyleId>{21E4AEA4-8DFA-4A89-87EB-49C32662AFE0}</a:tableStyleId>
              </a:tblPr>
              <a:tblGrid>
                <a:gridCol w="3613354">
                  <a:extLst>
                    <a:ext uri="{9D8B030D-6E8A-4147-A177-3AD203B41FA5}">
                      <a16:colId xmlns:a16="http://schemas.microsoft.com/office/drawing/2014/main" val="1107397591"/>
                    </a:ext>
                  </a:extLst>
                </a:gridCol>
                <a:gridCol w="2284814">
                  <a:extLst>
                    <a:ext uri="{9D8B030D-6E8A-4147-A177-3AD203B41FA5}">
                      <a16:colId xmlns:a16="http://schemas.microsoft.com/office/drawing/2014/main" val="768201569"/>
                    </a:ext>
                  </a:extLst>
                </a:gridCol>
                <a:gridCol w="2746230">
                  <a:extLst>
                    <a:ext uri="{9D8B030D-6E8A-4147-A177-3AD203B41FA5}">
                      <a16:colId xmlns:a16="http://schemas.microsoft.com/office/drawing/2014/main" val="4153288039"/>
                    </a:ext>
                  </a:extLst>
                </a:gridCol>
                <a:gridCol w="2881466">
                  <a:extLst>
                    <a:ext uri="{9D8B030D-6E8A-4147-A177-3AD203B41FA5}">
                      <a16:colId xmlns:a16="http://schemas.microsoft.com/office/drawing/2014/main" val="19923620"/>
                    </a:ext>
                  </a:extLst>
                </a:gridCol>
              </a:tblGrid>
              <a:tr h="485885">
                <a:tc>
                  <a:txBody>
                    <a:bodyPr/>
                    <a:lstStyle/>
                    <a:p>
                      <a:pPr algn="ctr"/>
                      <a:r>
                        <a:rPr lang="en-US" sz="2800" dirty="0">
                          <a:latin typeface="Verdana Pro Cond Black" panose="020B0A06030504040204" pitchFamily="34" charset="0"/>
                        </a:rPr>
                        <a:t>Report</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Prepared by</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Submitted to</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Deadline</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2086447">
                <a:tc>
                  <a:txBody>
                    <a:bodyPr/>
                    <a:lstStyle/>
                    <a:p>
                      <a:pPr algn="l"/>
                      <a:r>
                        <a:rPr lang="en-US" sz="2700" b="1" dirty="0">
                          <a:latin typeface="Verdana Pro Cond Black" panose="020B0A06030504040204" pitchFamily="34" charset="0"/>
                        </a:rPr>
                        <a:t>Report on Inventory of Purchased Supplies and Materials (RIPSM)</a:t>
                      </a:r>
                      <a:endParaRPr lang="en-US" sz="2700" b="1" dirty="0">
                        <a:latin typeface="Verdana Pro Cond Black" panose="020B0A06030504040204" pitchFamily="34" charset="0"/>
                        <a:cs typeface="Arial" panose="020B0604020202020204" pitchFamily="34" charset="0"/>
                      </a:endParaRPr>
                    </a:p>
                  </a:txBody>
                  <a:tcPr/>
                </a:tc>
                <a:tc>
                  <a:txBody>
                    <a:bodyPr/>
                    <a:lstStyle/>
                    <a:p>
                      <a:pPr algn="l"/>
                      <a:r>
                        <a:rPr lang="en-US" sz="2700" dirty="0"/>
                        <a:t>SK Treasurer </a:t>
                      </a:r>
                      <a:endParaRPr lang="en-US" sz="2700" dirty="0">
                        <a:latin typeface="Arial" panose="020B0604020202020204" pitchFamily="34" charset="0"/>
                        <a:cs typeface="Arial" panose="020B0604020202020204" pitchFamily="34" charset="0"/>
                      </a:endParaRPr>
                    </a:p>
                  </a:txBody>
                  <a:tcPr/>
                </a:tc>
                <a:tc>
                  <a:txBody>
                    <a:bodyPr/>
                    <a:lstStyle/>
                    <a:p>
                      <a:r>
                        <a:rPr lang="en-US" sz="2700" dirty="0"/>
                        <a:t>SK and COA Auditor</a:t>
                      </a:r>
                      <a:endParaRPr lang="en-US" sz="2700" dirty="0">
                        <a:latin typeface="Arial" panose="020B0604020202020204" pitchFamily="34" charset="0"/>
                        <a:cs typeface="Arial" panose="020B0604020202020204" pitchFamily="34" charset="0"/>
                      </a:endParaRPr>
                    </a:p>
                  </a:txBody>
                  <a:tcPr/>
                </a:tc>
                <a:tc>
                  <a:txBody>
                    <a:bodyPr/>
                    <a:lstStyle/>
                    <a:p>
                      <a:r>
                        <a:rPr lang="en-US" sz="2700" dirty="0"/>
                        <a:t>Not later than </a:t>
                      </a:r>
                      <a:r>
                        <a:rPr lang="en-US" sz="2700" b="1" dirty="0">
                          <a:solidFill>
                            <a:schemeClr val="accent2">
                              <a:lumMod val="75000"/>
                            </a:schemeClr>
                          </a:solidFill>
                        </a:rPr>
                        <a:t>July 31 </a:t>
                      </a:r>
                      <a:r>
                        <a:rPr lang="en-US" sz="2700" dirty="0"/>
                        <a:t>and </a:t>
                      </a:r>
                      <a:r>
                        <a:rPr lang="en-US" sz="2700" b="1" dirty="0">
                          <a:solidFill>
                            <a:schemeClr val="accent2">
                              <a:lumMod val="75000"/>
                            </a:schemeClr>
                          </a:solidFill>
                        </a:rPr>
                        <a:t>January 31</a:t>
                      </a:r>
                      <a:r>
                        <a:rPr lang="en-US" sz="2700" dirty="0"/>
                        <a:t> of each year</a:t>
                      </a:r>
                      <a:endParaRPr lang="en-US" sz="2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38311"/>
                  </a:ext>
                </a:extLst>
              </a:tr>
              <a:tr h="2086447">
                <a:tc>
                  <a:txBody>
                    <a:bodyPr/>
                    <a:lstStyle/>
                    <a:p>
                      <a:pPr algn="l"/>
                      <a:r>
                        <a:rPr lang="en-US" sz="2700" b="1" dirty="0">
                          <a:latin typeface="Verdana Pro Cond Black" panose="020B0A06030504040204" pitchFamily="34" charset="0"/>
                        </a:rPr>
                        <a:t>Report on Inventory of Donated Supplies and Materials (RIDSM)</a:t>
                      </a:r>
                      <a:endParaRPr lang="en-US" sz="2700" b="1" dirty="0">
                        <a:latin typeface="Verdana Pro Cond Black" panose="020B0A06030504040204" pitchFamily="34" charset="0"/>
                        <a:cs typeface="Arial" panose="020B0604020202020204" pitchFamily="34" charset="0"/>
                      </a:endParaRPr>
                    </a:p>
                  </a:txBody>
                  <a:tcPr/>
                </a:tc>
                <a:tc>
                  <a:txBody>
                    <a:bodyPr/>
                    <a:lstStyle/>
                    <a:p>
                      <a:pPr algn="l"/>
                      <a:r>
                        <a:rPr lang="en-US" sz="2700" dirty="0"/>
                        <a:t>SK Treasurer</a:t>
                      </a:r>
                      <a:endParaRPr lang="en-US" sz="2700" dirty="0">
                        <a:latin typeface="Arial" panose="020B0604020202020204" pitchFamily="34" charset="0"/>
                        <a:cs typeface="Arial" panose="020B0604020202020204" pitchFamily="34" charset="0"/>
                      </a:endParaRPr>
                    </a:p>
                  </a:txBody>
                  <a:tcPr/>
                </a:tc>
                <a:tc>
                  <a:txBody>
                    <a:bodyPr/>
                    <a:lstStyle/>
                    <a:p>
                      <a:r>
                        <a:rPr lang="en-US" sz="2700" dirty="0"/>
                        <a:t>SK and COA Auditor</a:t>
                      </a:r>
                      <a:endParaRPr lang="en-US" sz="27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700" dirty="0"/>
                        <a:t>Not later than </a:t>
                      </a:r>
                      <a:r>
                        <a:rPr lang="en-US" sz="2700" b="1" dirty="0">
                          <a:solidFill>
                            <a:schemeClr val="accent2">
                              <a:lumMod val="75000"/>
                            </a:schemeClr>
                          </a:solidFill>
                        </a:rPr>
                        <a:t>July 31 </a:t>
                      </a:r>
                      <a:r>
                        <a:rPr lang="en-US" sz="2700" dirty="0"/>
                        <a:t>and </a:t>
                      </a:r>
                      <a:r>
                        <a:rPr lang="en-US" sz="2700" b="1" dirty="0">
                          <a:solidFill>
                            <a:schemeClr val="accent2">
                              <a:lumMod val="75000"/>
                            </a:schemeClr>
                          </a:solidFill>
                        </a:rPr>
                        <a:t>January 31 </a:t>
                      </a:r>
                      <a:r>
                        <a:rPr lang="en-US" sz="2700" dirty="0"/>
                        <a:t>of each year</a:t>
                      </a:r>
                    </a:p>
                    <a:p>
                      <a:endParaRPr lang="en-US" sz="2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7115669"/>
                  </a:ext>
                </a:extLst>
              </a:tr>
            </a:tbl>
          </a:graphicData>
        </a:graphic>
      </p:graphicFrame>
    </p:spTree>
    <p:extLst>
      <p:ext uri="{BB962C8B-B14F-4D97-AF65-F5344CB8AC3E}">
        <p14:creationId xmlns:p14="http://schemas.microsoft.com/office/powerpoint/2010/main" val="2186801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B0990-4495-623D-9DE5-544EACEEA97A}"/>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FF629523-2CF3-60DF-6C32-D0F6D02E89ED}"/>
              </a:ext>
            </a:extLst>
          </p:cNvPr>
          <p:cNvGrpSpPr/>
          <p:nvPr/>
        </p:nvGrpSpPr>
        <p:grpSpPr>
          <a:xfrm>
            <a:off x="602083" y="5742419"/>
            <a:ext cx="11335150" cy="1076139"/>
            <a:chOff x="450301" y="5730924"/>
            <a:chExt cx="11335150" cy="1076139"/>
          </a:xfrm>
        </p:grpSpPr>
        <p:grpSp>
          <p:nvGrpSpPr>
            <p:cNvPr id="16" name="Group 15">
              <a:extLst>
                <a:ext uri="{FF2B5EF4-FFF2-40B4-BE49-F238E27FC236}">
                  <a16:creationId xmlns:a16="http://schemas.microsoft.com/office/drawing/2014/main" id="{EA6118A0-EBF8-A350-0DB7-D3BEC25FB2C2}"/>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19A8145D-A633-1346-B0EE-6C564AADE0E0}"/>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05EF9AAA-211C-6371-4FB4-E97E8E6FEB07}"/>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105E836-1D12-3EFA-5269-5901863B6EA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2299A288-232B-55D5-EDE1-A44A1AE39A92}"/>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769C5CAA-2AF3-3A0F-0FF0-F45F36579224}"/>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744EF0E2-975B-4454-6EE4-0396D37FDCE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EFCDC148-3D74-E3E2-4899-17BDB2546D5A}"/>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EAC2CBB2-8391-94B0-AB2B-113C3646AD2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41625B53-EF61-3DB8-583B-270C300438E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E04EF9A9-2B76-F8F7-3DE8-512A9ED1BD28}"/>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9BA4ABAE-CA6F-5F79-9BFD-093AAD10260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B513D0B4-FB55-8DFD-1804-30882E56ADA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89AF42CB-8975-A06C-7A8C-FB7A70805ADE}"/>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BA8EBB1A-27B9-91D2-A81D-DC596C9E111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840B294D-EB05-1949-3860-E48686EF23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BBC527B0-75CE-B5AB-A967-6DF5C4773F9D}"/>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98C74015-44EF-3F5E-17C2-62A6CF69880C}"/>
              </a:ext>
            </a:extLst>
          </p:cNvPr>
          <p:cNvGrpSpPr/>
          <p:nvPr/>
        </p:nvGrpSpPr>
        <p:grpSpPr>
          <a:xfrm>
            <a:off x="0" y="64705"/>
            <a:ext cx="841025" cy="722755"/>
            <a:chOff x="776090" y="482742"/>
            <a:chExt cx="841025" cy="722755"/>
          </a:xfrm>
        </p:grpSpPr>
        <p:grpSp>
          <p:nvGrpSpPr>
            <p:cNvPr id="44" name="Group 25">
              <a:extLst>
                <a:ext uri="{FF2B5EF4-FFF2-40B4-BE49-F238E27FC236}">
                  <a16:creationId xmlns:a16="http://schemas.microsoft.com/office/drawing/2014/main" id="{6FDEC9B7-16CC-8144-EB66-1F57B3039AA5}"/>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0FA979F8-2E3D-D579-0A1A-D93B5F0B6D27}"/>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00B58B08-FABA-22C3-AEF4-185335866EF0}"/>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B4EAED9A-390D-A0B5-3E66-14CA1DD5DC9A}"/>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7BDF4101-1D9C-475D-3F6D-A79BF68D62D5}"/>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7CCF8537-68D8-9110-3771-71FAC9CDA59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3" name="Picture 2">
            <a:extLst>
              <a:ext uri="{FF2B5EF4-FFF2-40B4-BE49-F238E27FC236}">
                <a16:creationId xmlns:a16="http://schemas.microsoft.com/office/drawing/2014/main" id="{22CC53F1-E58F-08D9-C020-9708FDD3E2BE}"/>
              </a:ext>
            </a:extLst>
          </p:cNvPr>
          <p:cNvPicPr>
            <a:picLocks noChangeAspect="1"/>
          </p:cNvPicPr>
          <p:nvPr/>
        </p:nvPicPr>
        <p:blipFill>
          <a:blip r:embed="rId8"/>
          <a:stretch>
            <a:fillRect/>
          </a:stretch>
        </p:blipFill>
        <p:spPr>
          <a:xfrm>
            <a:off x="495964" y="0"/>
            <a:ext cx="11477169" cy="6858000"/>
          </a:xfrm>
          <a:prstGeom prst="rect">
            <a:avLst/>
          </a:prstGeom>
        </p:spPr>
      </p:pic>
    </p:spTree>
    <p:extLst>
      <p:ext uri="{BB962C8B-B14F-4D97-AF65-F5344CB8AC3E}">
        <p14:creationId xmlns:p14="http://schemas.microsoft.com/office/powerpoint/2010/main" val="408735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C5BB5-B463-95DC-DF88-2C2069EB62FC}"/>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FBCF4E03-B3C9-F6EC-3D1D-EE251CA5A354}"/>
              </a:ext>
            </a:extLst>
          </p:cNvPr>
          <p:cNvGrpSpPr/>
          <p:nvPr/>
        </p:nvGrpSpPr>
        <p:grpSpPr>
          <a:xfrm>
            <a:off x="218867" y="5781861"/>
            <a:ext cx="11335150" cy="1076139"/>
            <a:chOff x="450301" y="5730924"/>
            <a:chExt cx="11335150" cy="1076139"/>
          </a:xfrm>
        </p:grpSpPr>
        <p:grpSp>
          <p:nvGrpSpPr>
            <p:cNvPr id="16" name="Group 15">
              <a:extLst>
                <a:ext uri="{FF2B5EF4-FFF2-40B4-BE49-F238E27FC236}">
                  <a16:creationId xmlns:a16="http://schemas.microsoft.com/office/drawing/2014/main" id="{6CDB87F8-9131-645F-B6E2-7FF9849AFE4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CFED06C6-4BB1-9424-A0B5-29469994B9DB}"/>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58CA0B34-9510-E6B7-3609-2D07C37564F1}"/>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CFF14D93-1FDB-1B4E-BC29-B672679164EF}"/>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500CE932-5987-DCA1-8730-39E706B21377}"/>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35C3B21A-2CC1-990C-1DD8-38BC64F8EF2B}"/>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F8EB89F-4D3D-8544-FB3B-A3A1DAD5DE9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45F0886B-1E2F-C360-B0DF-6F1104355435}"/>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5A27EF6D-78E2-FD76-F6D2-6313F41F1DB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DB46DF07-C929-F204-7C14-E06A607EC04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D5CA84F1-A4AE-EC58-F0A6-49D14A95A070}"/>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D40137B-F070-226F-CC7F-1E8AC7F5B43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C48784D2-834E-74BE-7E93-E223640D3E8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1D03FA14-651A-B397-620D-ABAB71E4D463}"/>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C46AA652-69E5-D10D-CCCC-1DA7C37B6B6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F04B29FF-0D5C-E8D2-C195-737C8A3984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AF26597B-F4B5-059A-D3F2-59163570D58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04895F50-FD47-9F1C-021D-854A2EED9B93}"/>
              </a:ext>
            </a:extLst>
          </p:cNvPr>
          <p:cNvGrpSpPr/>
          <p:nvPr/>
        </p:nvGrpSpPr>
        <p:grpSpPr>
          <a:xfrm>
            <a:off x="205455" y="133815"/>
            <a:ext cx="841025" cy="722755"/>
            <a:chOff x="776090" y="482742"/>
            <a:chExt cx="841025" cy="722755"/>
          </a:xfrm>
        </p:grpSpPr>
        <p:grpSp>
          <p:nvGrpSpPr>
            <p:cNvPr id="44" name="Group 25">
              <a:extLst>
                <a:ext uri="{FF2B5EF4-FFF2-40B4-BE49-F238E27FC236}">
                  <a16:creationId xmlns:a16="http://schemas.microsoft.com/office/drawing/2014/main" id="{09D56BF7-1D09-769F-445D-D0F8EDBF5423}"/>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53BA99AC-54A2-36D2-427D-CF8B651C2936}"/>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C2C948A4-B467-D996-64ED-6D5340660DC2}"/>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2E557D6A-3F2D-A087-2EA2-96B7BBB19CD4}"/>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14566887-430C-6BE4-8B91-53F8692418A2}"/>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3F34AAF9-F2C3-0AE3-0208-68B4EBD37C7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4" name="Picture 3">
            <a:extLst>
              <a:ext uri="{FF2B5EF4-FFF2-40B4-BE49-F238E27FC236}">
                <a16:creationId xmlns:a16="http://schemas.microsoft.com/office/drawing/2014/main" id="{9126F025-6F3E-7CCF-435A-4B0CB2C4E192}"/>
              </a:ext>
            </a:extLst>
          </p:cNvPr>
          <p:cNvPicPr>
            <a:picLocks noChangeAspect="1"/>
          </p:cNvPicPr>
          <p:nvPr/>
        </p:nvPicPr>
        <p:blipFill>
          <a:blip r:embed="rId8"/>
          <a:stretch>
            <a:fillRect/>
          </a:stretch>
        </p:blipFill>
        <p:spPr>
          <a:xfrm>
            <a:off x="1304785" y="0"/>
            <a:ext cx="10749977" cy="6858000"/>
          </a:xfrm>
          <a:prstGeom prst="rect">
            <a:avLst/>
          </a:prstGeom>
        </p:spPr>
      </p:pic>
    </p:spTree>
    <p:extLst>
      <p:ext uri="{BB962C8B-B14F-4D97-AF65-F5344CB8AC3E}">
        <p14:creationId xmlns:p14="http://schemas.microsoft.com/office/powerpoint/2010/main" val="2880256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5AFAD-9122-6BC5-0D19-D464308DC6DB}"/>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9F2461B5-53CE-B371-03B2-02BBF77A24F5}"/>
              </a:ext>
            </a:extLst>
          </p:cNvPr>
          <p:cNvSpPr txBox="1">
            <a:spLocks/>
          </p:cNvSpPr>
          <p:nvPr/>
        </p:nvSpPr>
        <p:spPr>
          <a:xfrm>
            <a:off x="2374139" y="-48485"/>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Annual Reports</a:t>
            </a:r>
          </a:p>
        </p:txBody>
      </p:sp>
      <p:grpSp>
        <p:nvGrpSpPr>
          <p:cNvPr id="15" name="Group 14">
            <a:extLst>
              <a:ext uri="{FF2B5EF4-FFF2-40B4-BE49-F238E27FC236}">
                <a16:creationId xmlns:a16="http://schemas.microsoft.com/office/drawing/2014/main" id="{A9083C36-BE6C-2634-2977-A1CCF1923010}"/>
              </a:ext>
            </a:extLst>
          </p:cNvPr>
          <p:cNvGrpSpPr/>
          <p:nvPr/>
        </p:nvGrpSpPr>
        <p:grpSpPr>
          <a:xfrm>
            <a:off x="575187" y="6054213"/>
            <a:ext cx="11210264" cy="752850"/>
            <a:chOff x="450301" y="5730924"/>
            <a:chExt cx="11335150" cy="1076139"/>
          </a:xfrm>
        </p:grpSpPr>
        <p:grpSp>
          <p:nvGrpSpPr>
            <p:cNvPr id="16" name="Group 15">
              <a:extLst>
                <a:ext uri="{FF2B5EF4-FFF2-40B4-BE49-F238E27FC236}">
                  <a16:creationId xmlns:a16="http://schemas.microsoft.com/office/drawing/2014/main" id="{C8523D17-7C6A-F014-BED8-AA87D8B7C76E}"/>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9F1CC1D3-5DCB-CBB8-C93B-801A6C81CFC5}"/>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F2B618D6-276F-6D0E-88C3-69F36101C4A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5A365150-12BD-38E8-CB55-5C65ACD8DB3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503CFF5B-61AE-E435-5FE9-6287F74A594C}"/>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8242627F-BC82-5900-B6B5-8606529C2D3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E85F44A6-C59E-5047-FEBF-9D2C2EBE8F95}"/>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8909B4CF-E276-4905-301C-623FACA585C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DAA178E9-47B5-BB06-6FCA-67E054A175F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4CBEA6B3-A87E-752D-1E60-32D577A684D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4A580FCE-ECBE-68E8-3D59-E9EBF821394A}"/>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14EE3734-8B09-C5D9-6F0A-DADD364D312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4BDBC46F-DFA0-427E-DAAC-BAD36F0CE2C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3DD60B6D-FFD5-6F1F-2CC7-79721867035E}"/>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197AF71-3BD6-BCCC-8936-CB9FA45903D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7360A643-37BF-D4E1-610D-CF969EE65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5A26DA74-1402-1C16-F1A0-999F7F4BFD4C}"/>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168D49CB-401F-0625-422A-00101D64EB5A}"/>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10B35118-B706-0365-1233-5B9DA3334A4B}"/>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E59AF9A5-0182-4CC3-05EB-24DD4F36839B}"/>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E4611933-67DE-60E3-47B9-BA05B2DB6B9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84BA64E5-25E1-3BFF-FD0F-57B27E8F2989}"/>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1C86FCF0-CA23-291E-8C2C-6CBAE50943F0}"/>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285E9F13-5B40-F4E4-FF6D-D725F63D6306}"/>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46DDBA04-B2F5-4D57-3E13-615CC196D52D}"/>
              </a:ext>
            </a:extLst>
          </p:cNvPr>
          <p:cNvGraphicFramePr>
            <a:graphicFrameLocks noGrp="1"/>
          </p:cNvGraphicFramePr>
          <p:nvPr>
            <p:extLst>
              <p:ext uri="{D42A27DB-BD31-4B8C-83A1-F6EECF244321}">
                <p14:modId xmlns:p14="http://schemas.microsoft.com/office/powerpoint/2010/main" val="519070486"/>
              </p:ext>
            </p:extLst>
          </p:nvPr>
        </p:nvGraphicFramePr>
        <p:xfrm>
          <a:off x="294968" y="1049943"/>
          <a:ext cx="11695472" cy="4954019"/>
        </p:xfrm>
        <a:graphic>
          <a:graphicData uri="http://schemas.openxmlformats.org/drawingml/2006/table">
            <a:tbl>
              <a:tblPr firstRow="1" bandRow="1">
                <a:tableStyleId>{21E4AEA4-8DFA-4A89-87EB-49C32662AFE0}</a:tableStyleId>
              </a:tblPr>
              <a:tblGrid>
                <a:gridCol w="3642084">
                  <a:extLst>
                    <a:ext uri="{9D8B030D-6E8A-4147-A177-3AD203B41FA5}">
                      <a16:colId xmlns:a16="http://schemas.microsoft.com/office/drawing/2014/main" val="1107397591"/>
                    </a:ext>
                  </a:extLst>
                </a:gridCol>
                <a:gridCol w="2357455">
                  <a:extLst>
                    <a:ext uri="{9D8B030D-6E8A-4147-A177-3AD203B41FA5}">
                      <a16:colId xmlns:a16="http://schemas.microsoft.com/office/drawing/2014/main" val="768201569"/>
                    </a:ext>
                  </a:extLst>
                </a:gridCol>
                <a:gridCol w="2779529">
                  <a:extLst>
                    <a:ext uri="{9D8B030D-6E8A-4147-A177-3AD203B41FA5}">
                      <a16:colId xmlns:a16="http://schemas.microsoft.com/office/drawing/2014/main" val="4153288039"/>
                    </a:ext>
                  </a:extLst>
                </a:gridCol>
                <a:gridCol w="2916404">
                  <a:extLst>
                    <a:ext uri="{9D8B030D-6E8A-4147-A177-3AD203B41FA5}">
                      <a16:colId xmlns:a16="http://schemas.microsoft.com/office/drawing/2014/main" val="19923620"/>
                    </a:ext>
                  </a:extLst>
                </a:gridCol>
              </a:tblGrid>
              <a:tr h="557737">
                <a:tc>
                  <a:txBody>
                    <a:bodyPr/>
                    <a:lstStyle/>
                    <a:p>
                      <a:pPr algn="ctr"/>
                      <a:r>
                        <a:rPr lang="en-US" sz="2800" dirty="0">
                          <a:latin typeface="Verdana Pro Cond Black" panose="020B0A06030504040204" pitchFamily="34" charset="0"/>
                        </a:rPr>
                        <a:t>Report</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Prepared by</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Submitted to</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Deadline</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688970">
                <a:tc>
                  <a:txBody>
                    <a:bodyPr/>
                    <a:lstStyle/>
                    <a:p>
                      <a:r>
                        <a:rPr lang="en-US" sz="1800" b="1" dirty="0">
                          <a:latin typeface="Verdana Pro Cond Black" panose="020B0A06030504040204" pitchFamily="34" charset="0"/>
                          <a:cs typeface="Arial" panose="020B0604020202020204" pitchFamily="34" charset="0"/>
                        </a:rPr>
                        <a:t>Statement of Receipts and Payments (ASRP)</a:t>
                      </a:r>
                    </a:p>
                  </a:txBody>
                  <a:tcPr/>
                </a:tc>
                <a:tc>
                  <a:txBody>
                    <a:bodyPr/>
                    <a:lstStyle/>
                    <a:p>
                      <a:r>
                        <a:rPr lang="en-US" sz="1800" dirty="0">
                          <a:latin typeface="Arial" panose="020B0604020202020204" pitchFamily="34" charset="0"/>
                          <a:cs typeface="Arial" panose="020B0604020202020204" pitchFamily="34" charset="0"/>
                        </a:rPr>
                        <a:t>SK Treasurer </a:t>
                      </a:r>
                    </a:p>
                  </a:txBody>
                  <a:tcPr/>
                </a:tc>
                <a:tc>
                  <a:txBody>
                    <a:bodyPr/>
                    <a:lstStyle/>
                    <a:p>
                      <a:r>
                        <a:rPr lang="en-US" sz="1800" dirty="0">
                          <a:latin typeface="Arial" panose="020B0604020202020204" pitchFamily="34" charset="0"/>
                          <a:cs typeface="Arial" panose="020B0604020202020204" pitchFamily="34" charset="0"/>
                        </a:rPr>
                        <a:t>SK, SB and COA Auditor</a:t>
                      </a:r>
                    </a:p>
                  </a:txBody>
                  <a:tcPr/>
                </a:tc>
                <a:tc>
                  <a:txBody>
                    <a:bodyPr/>
                    <a:lstStyle/>
                    <a:p>
                      <a:r>
                        <a:rPr lang="en-US" sz="1800" dirty="0">
                          <a:latin typeface="Arial" panose="020B0604020202020204" pitchFamily="34" charset="0"/>
                          <a:cs typeface="Arial" panose="020B0604020202020204" pitchFamily="34" charset="0"/>
                        </a:rPr>
                        <a:t>within </a:t>
                      </a:r>
                      <a:r>
                        <a:rPr lang="en-US" sz="1800" b="1" dirty="0">
                          <a:solidFill>
                            <a:schemeClr val="accent2">
                              <a:lumMod val="75000"/>
                            </a:schemeClr>
                          </a:solidFill>
                          <a:latin typeface="Arial" panose="020B0604020202020204" pitchFamily="34" charset="0"/>
                          <a:cs typeface="Arial" panose="020B0604020202020204" pitchFamily="34" charset="0"/>
                        </a:rPr>
                        <a:t>60 days </a:t>
                      </a:r>
                      <a:r>
                        <a:rPr lang="en-US" sz="1800" dirty="0">
                          <a:latin typeface="Arial" panose="020B0604020202020204" pitchFamily="34" charset="0"/>
                          <a:cs typeface="Arial" panose="020B0604020202020204" pitchFamily="34" charset="0"/>
                        </a:rPr>
                        <a:t>after the end of each year</a:t>
                      </a:r>
                    </a:p>
                  </a:txBody>
                  <a:tcPr/>
                </a:tc>
                <a:extLst>
                  <a:ext uri="{0D108BD9-81ED-4DB2-BD59-A6C34878D82A}">
                    <a16:rowId xmlns:a16="http://schemas.microsoft.com/office/drawing/2014/main" val="43238311"/>
                  </a:ext>
                </a:extLst>
              </a:tr>
              <a:tr h="984242">
                <a:tc>
                  <a:txBody>
                    <a:bodyPr/>
                    <a:lstStyle/>
                    <a:p>
                      <a:r>
                        <a:rPr lang="en-US" sz="1800" b="1" dirty="0">
                          <a:latin typeface="Verdana Pro Cond Black" panose="020B0A06030504040204" pitchFamily="34" charset="0"/>
                          <a:cs typeface="Arial" panose="020B0604020202020204" pitchFamily="34" charset="0"/>
                        </a:rPr>
                        <a:t>Statement of Comparison of Budget and Actual Amounts</a:t>
                      </a:r>
                    </a:p>
                  </a:txBody>
                  <a:tcPr/>
                </a:tc>
                <a:tc>
                  <a:txBody>
                    <a:bodyPr/>
                    <a:lstStyle/>
                    <a:p>
                      <a:r>
                        <a:rPr lang="en-US" sz="1800" dirty="0">
                          <a:latin typeface="Arial" panose="020B0604020202020204" pitchFamily="34" charset="0"/>
                          <a:cs typeface="Arial" panose="020B0604020202020204" pitchFamily="34" charset="0"/>
                        </a:rPr>
                        <a:t>Budget Monitoring Officer</a:t>
                      </a:r>
                    </a:p>
                  </a:txBody>
                  <a:tcPr/>
                </a:tc>
                <a:tc>
                  <a:txBody>
                    <a:bodyPr/>
                    <a:lstStyle/>
                    <a:p>
                      <a:r>
                        <a:rPr lang="en-US" sz="1800" dirty="0">
                          <a:latin typeface="Arial" panose="020B0604020202020204" pitchFamily="34" charset="0"/>
                          <a:cs typeface="Arial" panose="020B0604020202020204" pitchFamily="34" charset="0"/>
                        </a:rPr>
                        <a:t>SK, SB and COA Auditor</a:t>
                      </a:r>
                    </a:p>
                  </a:txBody>
                  <a:tcPr/>
                </a:tc>
                <a:tc>
                  <a:txBody>
                    <a:bodyPr/>
                    <a:lstStyle/>
                    <a:p>
                      <a:r>
                        <a:rPr lang="en-US" sz="1800" dirty="0">
                          <a:latin typeface="Arial" panose="020B0604020202020204" pitchFamily="34" charset="0"/>
                          <a:cs typeface="Arial" panose="020B0604020202020204" pitchFamily="34" charset="0"/>
                        </a:rPr>
                        <a:t>within </a:t>
                      </a:r>
                      <a:r>
                        <a:rPr lang="en-US" sz="1800" b="1" dirty="0">
                          <a:solidFill>
                            <a:schemeClr val="accent2">
                              <a:lumMod val="75000"/>
                            </a:schemeClr>
                          </a:solidFill>
                          <a:latin typeface="Arial" panose="020B0604020202020204" pitchFamily="34" charset="0"/>
                          <a:cs typeface="Arial" panose="020B0604020202020204" pitchFamily="34" charset="0"/>
                        </a:rPr>
                        <a:t>60 days </a:t>
                      </a:r>
                      <a:r>
                        <a:rPr lang="en-US" sz="1800" dirty="0">
                          <a:latin typeface="Arial" panose="020B0604020202020204" pitchFamily="34" charset="0"/>
                          <a:cs typeface="Arial" panose="020B0604020202020204" pitchFamily="34" charset="0"/>
                        </a:rPr>
                        <a:t>after the end of each year</a:t>
                      </a:r>
                    </a:p>
                    <a:p>
                      <a:endParaRPr lang="en-US"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7115669"/>
                  </a:ext>
                </a:extLst>
              </a:tr>
              <a:tr h="984242">
                <a:tc>
                  <a:txBody>
                    <a:bodyPr/>
                    <a:lstStyle/>
                    <a:p>
                      <a:pPr algn="l"/>
                      <a:r>
                        <a:rPr lang="en-US" sz="1800" b="1" dirty="0">
                          <a:latin typeface="Verdana Pro Cond Black" panose="020B0A06030504040204" pitchFamily="34" charset="0"/>
                          <a:cs typeface="Arial" panose="020B0604020202020204" pitchFamily="34" charset="0"/>
                        </a:rPr>
                        <a:t>Report on Inventory of Purchased Property and Equipment (RIPPE)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SK Treasurer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SK and COA Auditor</a:t>
                      </a:r>
                    </a:p>
                    <a:p>
                      <a:endParaRPr lang="en-US" sz="1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 later than </a:t>
                      </a:r>
                      <a:r>
                        <a:rPr kumimoji="0" lang="en-US" sz="1800" b="1"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January 31 </a:t>
                      </a:r>
                      <a:r>
                        <a:rPr kumimoji="0" lang="en-US" sz="18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the following year</a:t>
                      </a:r>
                    </a:p>
                  </a:txBody>
                  <a:tcPr/>
                </a:tc>
                <a:extLst>
                  <a:ext uri="{0D108BD9-81ED-4DB2-BD59-A6C34878D82A}">
                    <a16:rowId xmlns:a16="http://schemas.microsoft.com/office/drawing/2014/main" val="1234945776"/>
                  </a:ext>
                </a:extLst>
              </a:tr>
              <a:tr h="984242">
                <a:tc>
                  <a:txBody>
                    <a:bodyPr/>
                    <a:lstStyle/>
                    <a:p>
                      <a:pPr algn="l"/>
                      <a:r>
                        <a:rPr lang="en-US" sz="1800" b="1" dirty="0">
                          <a:latin typeface="Verdana Pro Cond Black" panose="020B0A06030504040204" pitchFamily="34" charset="0"/>
                          <a:cs typeface="Arial" panose="020B0604020202020204" pitchFamily="34" charset="0"/>
                        </a:rPr>
                        <a:t>Report on Inventory of Donated Property and Equipment (RIDPE)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 Treasurer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SK and COA Auditor</a:t>
                      </a:r>
                    </a:p>
                    <a:p>
                      <a:endParaRPr lang="en-US" sz="18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 later than </a:t>
                      </a:r>
                      <a:r>
                        <a:rPr kumimoji="0" lang="en-US" sz="1800" b="1" u="none" strike="noStrike" kern="120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rPr>
                        <a:t>January 31 </a:t>
                      </a:r>
                      <a:r>
                        <a:rPr kumimoji="0" lang="en-US" sz="18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the following year</a:t>
                      </a:r>
                    </a:p>
                  </a:txBody>
                  <a:tcPr/>
                </a:tc>
                <a:extLst>
                  <a:ext uri="{0D108BD9-81ED-4DB2-BD59-A6C34878D82A}">
                    <a16:rowId xmlns:a16="http://schemas.microsoft.com/office/drawing/2014/main" val="2267255208"/>
                  </a:ext>
                </a:extLst>
              </a:tr>
              <a:tr h="754586">
                <a:tc>
                  <a:txBody>
                    <a:bodyPr/>
                    <a:lstStyle/>
                    <a:p>
                      <a:pPr algn="l"/>
                      <a:r>
                        <a:rPr lang="en-US" sz="1800" b="1" dirty="0">
                          <a:latin typeface="Verdana Pro Cond Black" panose="020B0A06030504040204" pitchFamily="34" charset="0"/>
                          <a:cs typeface="Arial" panose="020B0604020202020204" pitchFamily="34" charset="0"/>
                        </a:rPr>
                        <a:t>Notes to Financial Statements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 Treasurer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SK, SB and COA Auditor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within </a:t>
                      </a:r>
                      <a:r>
                        <a:rPr lang="en-US" sz="2000" b="1" dirty="0">
                          <a:solidFill>
                            <a:schemeClr val="accent2">
                              <a:lumMod val="75000"/>
                            </a:schemeClr>
                          </a:solidFill>
                          <a:latin typeface="Arial" panose="020B0604020202020204" pitchFamily="34" charset="0"/>
                          <a:cs typeface="Arial" panose="020B0604020202020204" pitchFamily="34" charset="0"/>
                        </a:rPr>
                        <a:t>60 days </a:t>
                      </a:r>
                      <a:r>
                        <a:rPr lang="en-US" sz="2000" dirty="0">
                          <a:latin typeface="Arial" panose="020B0604020202020204" pitchFamily="34" charset="0"/>
                          <a:cs typeface="Arial" panose="020B0604020202020204" pitchFamily="34" charset="0"/>
                        </a:rPr>
                        <a:t>after the end of each year</a:t>
                      </a:r>
                    </a:p>
                  </a:txBody>
                  <a:tcPr/>
                </a:tc>
                <a:extLst>
                  <a:ext uri="{0D108BD9-81ED-4DB2-BD59-A6C34878D82A}">
                    <a16:rowId xmlns:a16="http://schemas.microsoft.com/office/drawing/2014/main" val="4015360597"/>
                  </a:ext>
                </a:extLst>
              </a:tr>
            </a:tbl>
          </a:graphicData>
        </a:graphic>
      </p:graphicFrame>
    </p:spTree>
    <p:extLst>
      <p:ext uri="{BB962C8B-B14F-4D97-AF65-F5344CB8AC3E}">
        <p14:creationId xmlns:p14="http://schemas.microsoft.com/office/powerpoint/2010/main" val="3473972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4038D-E31F-4058-B852-57B05341E4A4}"/>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38320A14-7601-A2E3-FB02-D55D122C1164}"/>
              </a:ext>
            </a:extLst>
          </p:cNvPr>
          <p:cNvGrpSpPr/>
          <p:nvPr/>
        </p:nvGrpSpPr>
        <p:grpSpPr>
          <a:xfrm>
            <a:off x="218867" y="5781861"/>
            <a:ext cx="11335150" cy="1076139"/>
            <a:chOff x="450301" y="5730924"/>
            <a:chExt cx="11335150" cy="1076139"/>
          </a:xfrm>
        </p:grpSpPr>
        <p:grpSp>
          <p:nvGrpSpPr>
            <p:cNvPr id="16" name="Group 15">
              <a:extLst>
                <a:ext uri="{FF2B5EF4-FFF2-40B4-BE49-F238E27FC236}">
                  <a16:creationId xmlns:a16="http://schemas.microsoft.com/office/drawing/2014/main" id="{468149B3-4431-C939-C5BC-71B92D50546F}"/>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AFE6136-7F41-0FF5-DCE8-CCCD6A6F152F}"/>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C4C1C1C-C545-1C10-141C-77A9FC650E4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D5A7C503-37E1-D705-B156-1F54A8FA53A2}"/>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E1A06CD1-6577-5939-280E-7D390F591B76}"/>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6CD7E1C9-E9AA-641A-96CE-7B6783BACDEA}"/>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F124038D-516A-4FF7-7890-B2CA3754B9A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08D5D8C8-EF8B-A8D9-EDE1-24BAAB21D97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F9FB6E25-6DD4-DB79-E8C0-AF2608D2D2C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AA27F2D8-E4BB-0468-3657-1D700C1269F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7A90D64B-DE10-9F91-8BEB-501A60A3DC4B}"/>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0EDB0440-BA6D-064E-F853-EA4810E3FAE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1993B626-0354-6FEC-F780-4987C828484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21A9C1B0-B891-D7C7-53E0-1BEE41ED4891}"/>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F4B61C6C-4799-33DE-471F-43500A04AC7F}"/>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396977F3-FDC2-05AF-5D1D-25FA11ECB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3FA29BEB-0E18-D3D6-3BEC-B189616AEE18}"/>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F0C58898-E1F0-9CDF-F006-407AE9848BFC}"/>
              </a:ext>
            </a:extLst>
          </p:cNvPr>
          <p:cNvGrpSpPr/>
          <p:nvPr/>
        </p:nvGrpSpPr>
        <p:grpSpPr>
          <a:xfrm>
            <a:off x="205455" y="133815"/>
            <a:ext cx="841025" cy="722755"/>
            <a:chOff x="776090" y="482742"/>
            <a:chExt cx="841025" cy="722755"/>
          </a:xfrm>
        </p:grpSpPr>
        <p:grpSp>
          <p:nvGrpSpPr>
            <p:cNvPr id="44" name="Group 25">
              <a:extLst>
                <a:ext uri="{FF2B5EF4-FFF2-40B4-BE49-F238E27FC236}">
                  <a16:creationId xmlns:a16="http://schemas.microsoft.com/office/drawing/2014/main" id="{F0558EAB-BD8D-6057-ACBD-CAE2AED0504F}"/>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FF551989-8209-6360-59C5-F4FB82F1EC5B}"/>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ABEC53E4-09C8-0E02-142E-9FCFD458609F}"/>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77A5E3F4-EE17-123C-A86B-EA6F221ABBDF}"/>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C0FC7032-1BE3-23F0-C3C0-1707000A4663}"/>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85741024-3E92-EB6B-CF85-EF35A998B66C}"/>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3" name="Picture 2">
            <a:extLst>
              <a:ext uri="{FF2B5EF4-FFF2-40B4-BE49-F238E27FC236}">
                <a16:creationId xmlns:a16="http://schemas.microsoft.com/office/drawing/2014/main" id="{ECAE9B14-9E72-71D4-3759-2CC2A5BD094A}"/>
              </a:ext>
            </a:extLst>
          </p:cNvPr>
          <p:cNvPicPr>
            <a:picLocks noChangeAspect="1"/>
          </p:cNvPicPr>
          <p:nvPr/>
        </p:nvPicPr>
        <p:blipFill>
          <a:blip r:embed="rId8"/>
          <a:stretch>
            <a:fillRect/>
          </a:stretch>
        </p:blipFill>
        <p:spPr>
          <a:xfrm>
            <a:off x="207380" y="0"/>
            <a:ext cx="11649042" cy="6858000"/>
          </a:xfrm>
          <a:prstGeom prst="rect">
            <a:avLst/>
          </a:prstGeom>
        </p:spPr>
      </p:pic>
    </p:spTree>
    <p:extLst>
      <p:ext uri="{BB962C8B-B14F-4D97-AF65-F5344CB8AC3E}">
        <p14:creationId xmlns:p14="http://schemas.microsoft.com/office/powerpoint/2010/main" val="801084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8452-65AE-30EE-93A5-796EAC25890D}"/>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BDB31A63-E6C6-118B-0249-FD33A9E180EA}"/>
              </a:ext>
            </a:extLst>
          </p:cNvPr>
          <p:cNvGrpSpPr/>
          <p:nvPr/>
        </p:nvGrpSpPr>
        <p:grpSpPr>
          <a:xfrm>
            <a:off x="218867" y="5781861"/>
            <a:ext cx="11335150" cy="1076139"/>
            <a:chOff x="450301" y="5730924"/>
            <a:chExt cx="11335150" cy="1076139"/>
          </a:xfrm>
        </p:grpSpPr>
        <p:grpSp>
          <p:nvGrpSpPr>
            <p:cNvPr id="16" name="Group 15">
              <a:extLst>
                <a:ext uri="{FF2B5EF4-FFF2-40B4-BE49-F238E27FC236}">
                  <a16:creationId xmlns:a16="http://schemas.microsoft.com/office/drawing/2014/main" id="{279023B7-EC2A-3A0E-A712-56756C0836FC}"/>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41CF99F9-0EB4-8AAF-3F08-755A785F792A}"/>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0E518B4-9AFC-3622-A0B1-69B989E8B309}"/>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C6B50F13-DB30-5730-D123-BFCF6AC34739}"/>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64F7E7C4-101C-BAC0-2B0F-9434291518BE}"/>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F007B0B8-F5CA-7BE0-7385-D5C8331ED9C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7B787FF4-8197-B18C-44FB-660EB7E4E384}"/>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78069D26-906B-9C1F-0DD4-BB1C39AE127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9AC1749E-4B1F-6F55-CFC4-16D9016C452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4E83079B-549F-73B8-F7F4-AF546849C81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B9DDF844-BD3C-830C-6325-B5D4B4837D43}"/>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A8C181CA-DE99-8CF4-8999-AB4382E0D3F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5363C499-5C40-48D5-83D1-69B7043BECC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27AC7D33-194F-B7A7-9EC8-2D6B876DCCAF}"/>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0FE4E562-4D71-4EEB-4AAD-9113DE9118A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D169AF98-38F6-6453-7F6C-4315E03F1F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F055FBF-43DD-CE1B-B2FF-A2DE57DB6EE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46B170C4-3E29-472A-0EAA-27B0921BBCA2}"/>
              </a:ext>
            </a:extLst>
          </p:cNvPr>
          <p:cNvGrpSpPr/>
          <p:nvPr/>
        </p:nvGrpSpPr>
        <p:grpSpPr>
          <a:xfrm>
            <a:off x="205455" y="133815"/>
            <a:ext cx="841025" cy="722755"/>
            <a:chOff x="776090" y="482742"/>
            <a:chExt cx="841025" cy="722755"/>
          </a:xfrm>
        </p:grpSpPr>
        <p:grpSp>
          <p:nvGrpSpPr>
            <p:cNvPr id="44" name="Group 25">
              <a:extLst>
                <a:ext uri="{FF2B5EF4-FFF2-40B4-BE49-F238E27FC236}">
                  <a16:creationId xmlns:a16="http://schemas.microsoft.com/office/drawing/2014/main" id="{B10C41B4-208E-2B0C-F2E8-B52E82742F26}"/>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6E26EB2E-32DB-08FE-152E-BFB64ACC24E7}"/>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A4150971-0947-E1C3-017E-38F2640CF8F1}"/>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5DF401F9-C245-7C2A-7EBF-1562634C0328}"/>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926CC4B1-DF51-9BD7-17E4-5444FED28BBD}"/>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997B9CB8-2CB0-D5C8-3C08-2297EEC9FF5C}"/>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pic>
        <p:nvPicPr>
          <p:cNvPr id="4" name="Picture 3">
            <a:extLst>
              <a:ext uri="{FF2B5EF4-FFF2-40B4-BE49-F238E27FC236}">
                <a16:creationId xmlns:a16="http://schemas.microsoft.com/office/drawing/2014/main" id="{FC6DA2A0-EAF7-F053-C572-C6799A2BBEFB}"/>
              </a:ext>
            </a:extLst>
          </p:cNvPr>
          <p:cNvPicPr>
            <a:picLocks noChangeAspect="1"/>
          </p:cNvPicPr>
          <p:nvPr/>
        </p:nvPicPr>
        <p:blipFill>
          <a:blip r:embed="rId8"/>
          <a:stretch>
            <a:fillRect/>
          </a:stretch>
        </p:blipFill>
        <p:spPr>
          <a:xfrm>
            <a:off x="0" y="92922"/>
            <a:ext cx="12192000" cy="6672155"/>
          </a:xfrm>
          <a:prstGeom prst="rect">
            <a:avLst/>
          </a:prstGeom>
        </p:spPr>
      </p:pic>
    </p:spTree>
    <p:extLst>
      <p:ext uri="{BB962C8B-B14F-4D97-AF65-F5344CB8AC3E}">
        <p14:creationId xmlns:p14="http://schemas.microsoft.com/office/powerpoint/2010/main" val="2520648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
            <a:ext cx="12192001"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5" name="Rectangle 14"/>
          <p:cNvSpPr/>
          <p:nvPr/>
        </p:nvSpPr>
        <p:spPr>
          <a:xfrm>
            <a:off x="0" y="1"/>
            <a:ext cx="12192001" cy="914398"/>
          </a:xfrm>
          <a:prstGeom prst="rect">
            <a:avLst/>
          </a:prstGeom>
          <a:solidFill>
            <a:srgbClr val="24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4" name="Title 1"/>
          <p:cNvSpPr txBox="1">
            <a:spLocks/>
          </p:cNvSpPr>
          <p:nvPr/>
        </p:nvSpPr>
        <p:spPr bwMode="auto">
          <a:xfrm>
            <a:off x="2796973" y="65490"/>
            <a:ext cx="6598047" cy="732670"/>
          </a:xfrm>
          <a:prstGeom prst="rect">
            <a:avLst/>
          </a:prstGeom>
          <a:noFill/>
          <a:ln>
            <a:noFill/>
          </a:ln>
        </p:spPr>
        <p:txBody>
          <a:bodyPr/>
          <a:lstStyle>
            <a:lvl1pPr>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576263" indent="-27305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855663"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143000" indent="-2286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1462088" indent="-2286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19192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3764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28336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290888"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a:spcBef>
                <a:spcPct val="0"/>
              </a:spcBef>
              <a:buClrTx/>
              <a:buSzTx/>
              <a:buFontTx/>
              <a:buNone/>
            </a:pPr>
            <a:r>
              <a:rPr lang="id-ID" altLang="en-US" sz="3600" dirty="0">
                <a:solidFill>
                  <a:srgbClr val="FFC000"/>
                </a:solidFill>
                <a:latin typeface="Franklin Gothic Medium" panose="020B0603020102020204" pitchFamily="34" charset="0"/>
              </a:rPr>
              <a:t>SK TRANSACTION AREAS</a:t>
            </a:r>
            <a:endParaRPr lang="en-PH" altLang="en-US" sz="3600" dirty="0">
              <a:solidFill>
                <a:srgbClr val="FFC000"/>
              </a:solidFill>
              <a:latin typeface="Franklin Gothic Medium" panose="020B0603020102020204" pitchFamily="34" charset="0"/>
            </a:endParaRPr>
          </a:p>
        </p:txBody>
      </p:sp>
      <p:sp>
        <p:nvSpPr>
          <p:cNvPr id="17" name="Rectangle 16"/>
          <p:cNvSpPr/>
          <p:nvPr/>
        </p:nvSpPr>
        <p:spPr>
          <a:xfrm>
            <a:off x="0" y="6419683"/>
            <a:ext cx="12192001" cy="31577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nvGrpSpPr>
          <p:cNvPr id="4" name="Group 3"/>
          <p:cNvGrpSpPr/>
          <p:nvPr/>
        </p:nvGrpSpPr>
        <p:grpSpPr>
          <a:xfrm>
            <a:off x="2063828" y="1630875"/>
            <a:ext cx="2001985" cy="4378039"/>
            <a:chOff x="2063828" y="1630875"/>
            <a:chExt cx="2001985" cy="4378039"/>
          </a:xfrm>
        </p:grpSpPr>
        <p:sp>
          <p:nvSpPr>
            <p:cNvPr id="10" name="Rectangle 9"/>
            <p:cNvSpPr/>
            <p:nvPr/>
          </p:nvSpPr>
          <p:spPr>
            <a:xfrm>
              <a:off x="4011384"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0" name="TextBox 19"/>
            <p:cNvSpPr txBox="1"/>
            <p:nvPr/>
          </p:nvSpPr>
          <p:spPr>
            <a:xfrm>
              <a:off x="2063828" y="2886666"/>
              <a:ext cx="1862204" cy="1323439"/>
            </a:xfrm>
            <a:prstGeom prst="rect">
              <a:avLst/>
            </a:prstGeom>
            <a:noFill/>
          </p:spPr>
          <p:txBody>
            <a:bodyPr wrap="square" rtlCol="0" anchor="ctr">
              <a:spAutoFit/>
            </a:bodyPr>
            <a:lstStyle/>
            <a:p>
              <a:pPr algn="ctr">
                <a:defRPr/>
              </a:pPr>
              <a:r>
                <a:rPr lang="en-PH" altLang="en-US" sz="2000" dirty="0">
                  <a:solidFill>
                    <a:schemeClr val="bg1"/>
                  </a:solidFill>
                </a:rPr>
                <a:t>Receipts/</a:t>
              </a:r>
            </a:p>
            <a:p>
              <a:pPr algn="ctr">
                <a:defRPr/>
              </a:pPr>
              <a:r>
                <a:rPr lang="en-PH" altLang="en-US" sz="2000" dirty="0">
                  <a:solidFill>
                    <a:schemeClr val="bg1"/>
                  </a:solidFill>
                </a:rPr>
                <a:t>Collections</a:t>
              </a:r>
            </a:p>
            <a:p>
              <a:pPr algn="ctr">
                <a:defRPr/>
              </a:pPr>
              <a:r>
                <a:rPr lang="en-PH" altLang="en-US" sz="2000" dirty="0">
                  <a:solidFill>
                    <a:schemeClr val="bg1"/>
                  </a:solidFill>
                </a:rPr>
                <a:t>and</a:t>
              </a:r>
            </a:p>
            <a:p>
              <a:pPr algn="ctr">
                <a:defRPr/>
              </a:pPr>
              <a:r>
                <a:rPr lang="en-PH" altLang="en-US" sz="2000" dirty="0">
                  <a:solidFill>
                    <a:schemeClr val="bg1"/>
                  </a:solidFill>
                </a:rPr>
                <a:t>Deposits</a:t>
              </a:r>
              <a:endParaRPr lang="id-ID" altLang="en-US" sz="2000" dirty="0">
                <a:solidFill>
                  <a:schemeClr val="bg1"/>
                </a:solidFill>
              </a:endParaRPr>
            </a:p>
          </p:txBody>
        </p:sp>
        <p:pic>
          <p:nvPicPr>
            <p:cNvPr id="27" name="Picture 26"/>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40454" y="1630875"/>
              <a:ext cx="1126599" cy="1126599"/>
            </a:xfrm>
            <a:prstGeom prst="rect">
              <a:avLst/>
            </a:prstGeom>
          </p:spPr>
        </p:pic>
      </p:grpSp>
      <p:grpSp>
        <p:nvGrpSpPr>
          <p:cNvPr id="6" name="Group 5"/>
          <p:cNvGrpSpPr/>
          <p:nvPr/>
        </p:nvGrpSpPr>
        <p:grpSpPr>
          <a:xfrm>
            <a:off x="6191928" y="1626979"/>
            <a:ext cx="1988685" cy="4381935"/>
            <a:chOff x="6191928" y="1626979"/>
            <a:chExt cx="1988685" cy="4381935"/>
          </a:xfrm>
        </p:grpSpPr>
        <p:sp>
          <p:nvSpPr>
            <p:cNvPr id="11" name="Rectangle 10"/>
            <p:cNvSpPr/>
            <p:nvPr/>
          </p:nvSpPr>
          <p:spPr>
            <a:xfrm>
              <a:off x="8126184"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3" name="TextBox 22"/>
            <p:cNvSpPr txBox="1"/>
            <p:nvPr/>
          </p:nvSpPr>
          <p:spPr>
            <a:xfrm>
              <a:off x="6191928" y="3194442"/>
              <a:ext cx="1862204" cy="707886"/>
            </a:xfrm>
            <a:prstGeom prst="rect">
              <a:avLst/>
            </a:prstGeom>
            <a:noFill/>
          </p:spPr>
          <p:txBody>
            <a:bodyPr wrap="square" rtlCol="0" anchor="ctr">
              <a:spAutoFit/>
            </a:bodyPr>
            <a:lstStyle/>
            <a:p>
              <a:pPr algn="ctr">
                <a:defRPr/>
              </a:pPr>
              <a:r>
                <a:rPr lang="en-PH" altLang="en-US" sz="2000" dirty="0">
                  <a:solidFill>
                    <a:schemeClr val="bg1"/>
                  </a:solidFill>
                </a:rPr>
                <a:t>Supplies and Materials</a:t>
              </a:r>
              <a:endParaRPr lang="id-ID" altLang="en-US" sz="2000" dirty="0">
                <a:solidFill>
                  <a:schemeClr val="bg1"/>
                </a:solidFill>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4415" y="1626979"/>
              <a:ext cx="1161748" cy="1161748"/>
            </a:xfrm>
            <a:prstGeom prst="rect">
              <a:avLst/>
            </a:prstGeom>
          </p:spPr>
        </p:pic>
      </p:grpSp>
      <p:grpSp>
        <p:nvGrpSpPr>
          <p:cNvPr id="26" name="Group 25"/>
          <p:cNvGrpSpPr/>
          <p:nvPr/>
        </p:nvGrpSpPr>
        <p:grpSpPr>
          <a:xfrm>
            <a:off x="10329797" y="1672088"/>
            <a:ext cx="1862204" cy="2502784"/>
            <a:chOff x="10329797" y="1672088"/>
            <a:chExt cx="1862204" cy="2502784"/>
          </a:xfrm>
        </p:grpSpPr>
        <p:sp>
          <p:nvSpPr>
            <p:cNvPr id="25" name="TextBox 24"/>
            <p:cNvSpPr txBox="1"/>
            <p:nvPr/>
          </p:nvSpPr>
          <p:spPr>
            <a:xfrm>
              <a:off x="10329797" y="3159209"/>
              <a:ext cx="1862204" cy="1015663"/>
            </a:xfrm>
            <a:prstGeom prst="rect">
              <a:avLst/>
            </a:prstGeom>
            <a:noFill/>
          </p:spPr>
          <p:txBody>
            <a:bodyPr wrap="square" rtlCol="0" anchor="ctr">
              <a:spAutoFit/>
            </a:bodyPr>
            <a:lstStyle/>
            <a:p>
              <a:pPr algn="ctr">
                <a:defRPr/>
              </a:pPr>
              <a:r>
                <a:rPr lang="en-US" sz="2000" dirty="0">
                  <a:solidFill>
                    <a:schemeClr val="bg1">
                      <a:lumMod val="95000"/>
                    </a:schemeClr>
                  </a:solidFill>
                </a:rPr>
                <a:t>Financial Statements Other Reports</a:t>
              </a:r>
              <a:endParaRPr lang="en-PH" altLang="en-US" sz="2000" dirty="0">
                <a:solidFill>
                  <a:schemeClr val="bg1">
                    <a:lumMod val="95000"/>
                  </a:schemeClr>
                </a:solidFill>
              </a:endParaRPr>
            </a:p>
          </p:txBody>
        </p:sp>
        <p:pic>
          <p:nvPicPr>
            <p:cNvPr id="32" name="Picture 31"/>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80923" y="1672088"/>
              <a:ext cx="855964" cy="998625"/>
            </a:xfrm>
            <a:prstGeom prst="rect">
              <a:avLst/>
            </a:prstGeom>
          </p:spPr>
        </p:pic>
      </p:grpSp>
      <p:grpSp>
        <p:nvGrpSpPr>
          <p:cNvPr id="5" name="Group 4"/>
          <p:cNvGrpSpPr/>
          <p:nvPr/>
        </p:nvGrpSpPr>
        <p:grpSpPr>
          <a:xfrm>
            <a:off x="4120918" y="1621728"/>
            <a:ext cx="2002295" cy="4387186"/>
            <a:chOff x="4120918" y="1621728"/>
            <a:chExt cx="2002295" cy="4387186"/>
          </a:xfrm>
        </p:grpSpPr>
        <p:sp>
          <p:nvSpPr>
            <p:cNvPr id="13" name="Rectangle 12"/>
            <p:cNvSpPr/>
            <p:nvPr/>
          </p:nvSpPr>
          <p:spPr>
            <a:xfrm>
              <a:off x="6068784"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2" name="TextBox 21"/>
            <p:cNvSpPr txBox="1"/>
            <p:nvPr/>
          </p:nvSpPr>
          <p:spPr>
            <a:xfrm>
              <a:off x="4120918" y="3194441"/>
              <a:ext cx="1862204" cy="707886"/>
            </a:xfrm>
            <a:prstGeom prst="rect">
              <a:avLst/>
            </a:prstGeom>
            <a:noFill/>
          </p:spPr>
          <p:txBody>
            <a:bodyPr wrap="square" rtlCol="0" anchor="ctr">
              <a:spAutoFit/>
            </a:bodyPr>
            <a:lstStyle/>
            <a:p>
              <a:pPr algn="ctr">
                <a:defRPr/>
              </a:pPr>
              <a:r>
                <a:rPr lang="en-US" sz="2000" dirty="0">
                  <a:solidFill>
                    <a:schemeClr val="bg1">
                      <a:lumMod val="95000"/>
                    </a:schemeClr>
                  </a:solidFill>
                </a:rPr>
                <a:t>Disbursements/</a:t>
              </a:r>
            </a:p>
            <a:p>
              <a:pPr algn="ctr">
                <a:defRPr/>
              </a:pPr>
              <a:r>
                <a:rPr lang="en-US" sz="2000" dirty="0">
                  <a:solidFill>
                    <a:schemeClr val="bg1">
                      <a:lumMod val="95000"/>
                    </a:schemeClr>
                  </a:solidFill>
                </a:rPr>
                <a:t>Payments</a:t>
              </a:r>
              <a:endParaRPr lang="id-ID" altLang="en-US" sz="2000" dirty="0">
                <a:solidFill>
                  <a:schemeClr val="bg1">
                    <a:lumMod val="95000"/>
                  </a:schemeClr>
                </a:solidFill>
              </a:endParaRPr>
            </a:p>
          </p:txBody>
        </p:sp>
        <p:pic>
          <p:nvPicPr>
            <p:cNvPr id="33" name="Picture 32"/>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63584" y="1621728"/>
              <a:ext cx="1234628" cy="1228861"/>
            </a:xfrm>
            <a:prstGeom prst="rect">
              <a:avLst/>
            </a:prstGeom>
          </p:spPr>
        </p:pic>
      </p:grpSp>
      <p:grpSp>
        <p:nvGrpSpPr>
          <p:cNvPr id="2" name="Group 1"/>
          <p:cNvGrpSpPr/>
          <p:nvPr/>
        </p:nvGrpSpPr>
        <p:grpSpPr>
          <a:xfrm>
            <a:off x="190500" y="1621728"/>
            <a:ext cx="1862204" cy="4387186"/>
            <a:chOff x="190500" y="1621728"/>
            <a:chExt cx="1862204" cy="4387186"/>
          </a:xfrm>
        </p:grpSpPr>
        <p:sp>
          <p:nvSpPr>
            <p:cNvPr id="9" name="Rectangle 8"/>
            <p:cNvSpPr/>
            <p:nvPr/>
          </p:nvSpPr>
          <p:spPr>
            <a:xfrm>
              <a:off x="1924048"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1" name="TextBox 20"/>
            <p:cNvSpPr txBox="1"/>
            <p:nvPr/>
          </p:nvSpPr>
          <p:spPr>
            <a:xfrm>
              <a:off x="190500" y="3348331"/>
              <a:ext cx="1862204" cy="400110"/>
            </a:xfrm>
            <a:prstGeom prst="rect">
              <a:avLst/>
            </a:prstGeom>
            <a:noFill/>
          </p:spPr>
          <p:txBody>
            <a:bodyPr wrap="square" rtlCol="0" anchor="ctr">
              <a:spAutoFit/>
            </a:bodyPr>
            <a:lstStyle/>
            <a:p>
              <a:pPr algn="ctr">
                <a:defRPr/>
              </a:pPr>
              <a:r>
                <a:rPr lang="id-ID" altLang="en-US" sz="2000" dirty="0">
                  <a:solidFill>
                    <a:schemeClr val="bg1"/>
                  </a:solidFill>
                </a:rPr>
                <a:t>Budget</a:t>
              </a:r>
            </a:p>
          </p:txBody>
        </p:sp>
        <p:pic>
          <p:nvPicPr>
            <p:cNvPr id="34" name="Picture 33"/>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5978" y="1621728"/>
              <a:ext cx="974725" cy="983872"/>
            </a:xfrm>
            <a:prstGeom prst="rect">
              <a:avLst/>
            </a:prstGeom>
          </p:spPr>
        </p:pic>
      </p:grpSp>
      <p:grpSp>
        <p:nvGrpSpPr>
          <p:cNvPr id="8" name="Group 7"/>
          <p:cNvGrpSpPr/>
          <p:nvPr/>
        </p:nvGrpSpPr>
        <p:grpSpPr>
          <a:xfrm>
            <a:off x="8321380" y="1644850"/>
            <a:ext cx="1984672" cy="4364064"/>
            <a:chOff x="8321380" y="1644850"/>
            <a:chExt cx="1984672" cy="4364064"/>
          </a:xfrm>
        </p:grpSpPr>
        <p:sp>
          <p:nvSpPr>
            <p:cNvPr id="12" name="Rectangle 11"/>
            <p:cNvSpPr/>
            <p:nvPr/>
          </p:nvSpPr>
          <p:spPr>
            <a:xfrm>
              <a:off x="10251623" y="1763484"/>
              <a:ext cx="54429" cy="4245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schemeClr val="bg1">
                    <a:lumMod val="85000"/>
                  </a:schemeClr>
                </a:solidFill>
              </a:endParaRPr>
            </a:p>
          </p:txBody>
        </p:sp>
        <p:sp>
          <p:nvSpPr>
            <p:cNvPr id="24" name="TextBox 23"/>
            <p:cNvSpPr txBox="1"/>
            <p:nvPr/>
          </p:nvSpPr>
          <p:spPr>
            <a:xfrm>
              <a:off x="8321380" y="3198214"/>
              <a:ext cx="1862204" cy="707886"/>
            </a:xfrm>
            <a:prstGeom prst="rect">
              <a:avLst/>
            </a:prstGeom>
            <a:noFill/>
          </p:spPr>
          <p:txBody>
            <a:bodyPr wrap="square" rtlCol="0" anchor="ctr">
              <a:spAutoFit/>
            </a:bodyPr>
            <a:lstStyle/>
            <a:p>
              <a:pPr algn="ctr">
                <a:defRPr/>
              </a:pPr>
              <a:r>
                <a:rPr lang="en-US" sz="2000" dirty="0">
                  <a:solidFill>
                    <a:schemeClr val="bg1">
                      <a:lumMod val="95000"/>
                    </a:schemeClr>
                  </a:solidFill>
                </a:rPr>
                <a:t>Property and Equipment </a:t>
              </a:r>
            </a:p>
          </p:txBody>
        </p:sp>
        <p:pic>
          <p:nvPicPr>
            <p:cNvPr id="7" name="Picture 6"/>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58001" y="1644850"/>
              <a:ext cx="1348127" cy="1348127"/>
            </a:xfrm>
            <a:prstGeom prst="rect">
              <a:avLst/>
            </a:prstGeom>
          </p:spPr>
        </p:pic>
      </p:grpSp>
      <p:sp>
        <p:nvSpPr>
          <p:cNvPr id="29" name="TextBox 28">
            <a:extLst>
              <a:ext uri="{FF2B5EF4-FFF2-40B4-BE49-F238E27FC236}">
                <a16:creationId xmlns:a16="http://schemas.microsoft.com/office/drawing/2014/main" id="{E761C7DE-FD6B-6F51-5973-70871E7F5C46}"/>
              </a:ext>
            </a:extLst>
          </p:cNvPr>
          <p:cNvSpPr txBox="1"/>
          <p:nvPr/>
        </p:nvSpPr>
        <p:spPr>
          <a:xfrm>
            <a:off x="116273" y="4276569"/>
            <a:ext cx="1862204" cy="1077218"/>
          </a:xfrm>
          <a:prstGeom prst="rect">
            <a:avLst/>
          </a:prstGeom>
          <a:noFill/>
        </p:spPr>
        <p:txBody>
          <a:bodyPr wrap="square" rtlCol="0" anchor="ctr">
            <a:spAutoFit/>
          </a:bodyPr>
          <a:lstStyle/>
          <a:p>
            <a:pPr marL="342900" indent="-342900">
              <a:buFont typeface="Wingdings" panose="05000000000000000000" pitchFamily="2" charset="2"/>
              <a:buChar char="ü"/>
              <a:defRPr/>
            </a:pPr>
            <a:r>
              <a:rPr lang="en-US" altLang="en-US" sz="1600" dirty="0">
                <a:solidFill>
                  <a:schemeClr val="bg2">
                    <a:lumMod val="50000"/>
                  </a:schemeClr>
                </a:solidFill>
              </a:rPr>
              <a:t>RBCPB</a:t>
            </a:r>
          </a:p>
          <a:p>
            <a:pPr marL="342900" indent="-342900">
              <a:buFont typeface="Wingdings" panose="05000000000000000000" pitchFamily="2" charset="2"/>
              <a:buChar char="ü"/>
              <a:defRPr/>
            </a:pPr>
            <a:r>
              <a:rPr lang="en-US" altLang="en-US" sz="1600" dirty="0">
                <a:solidFill>
                  <a:schemeClr val="bg2">
                    <a:lumMod val="50000"/>
                  </a:schemeClr>
                </a:solidFill>
              </a:rPr>
              <a:t>RSPFCPB(if downloaded funds)</a:t>
            </a:r>
            <a:endParaRPr lang="id-ID" altLang="en-US" sz="1600" dirty="0">
              <a:solidFill>
                <a:schemeClr val="bg2">
                  <a:lumMod val="50000"/>
                </a:schemeClr>
              </a:solidFill>
            </a:endParaRPr>
          </a:p>
        </p:txBody>
      </p:sp>
      <p:sp>
        <p:nvSpPr>
          <p:cNvPr id="30" name="TextBox 29">
            <a:extLst>
              <a:ext uri="{FF2B5EF4-FFF2-40B4-BE49-F238E27FC236}">
                <a16:creationId xmlns:a16="http://schemas.microsoft.com/office/drawing/2014/main" id="{566FF2D8-3464-CB6B-2187-DEC29DDD07B2}"/>
              </a:ext>
            </a:extLst>
          </p:cNvPr>
          <p:cNvSpPr txBox="1"/>
          <p:nvPr/>
        </p:nvSpPr>
        <p:spPr>
          <a:xfrm>
            <a:off x="2203609" y="4365497"/>
            <a:ext cx="1862204" cy="584775"/>
          </a:xfrm>
          <a:prstGeom prst="rect">
            <a:avLst/>
          </a:prstGeom>
          <a:noFill/>
        </p:spPr>
        <p:txBody>
          <a:bodyPr wrap="square" rtlCol="0" anchor="ctr">
            <a:spAutoFit/>
          </a:bodyPr>
          <a:lstStyle/>
          <a:p>
            <a:pPr marL="342900" indent="-342900">
              <a:buFont typeface="Wingdings" panose="05000000000000000000" pitchFamily="2" charset="2"/>
              <a:buChar char="ü"/>
              <a:defRPr/>
            </a:pPr>
            <a:r>
              <a:rPr lang="en-US" altLang="en-US" sz="1600" dirty="0">
                <a:solidFill>
                  <a:schemeClr val="bg2">
                    <a:lumMod val="50000"/>
                  </a:schemeClr>
                </a:solidFill>
              </a:rPr>
              <a:t>RCRD</a:t>
            </a:r>
          </a:p>
          <a:p>
            <a:pPr marL="342900" indent="-342900">
              <a:buFont typeface="Wingdings" panose="05000000000000000000" pitchFamily="2" charset="2"/>
              <a:buChar char="ü"/>
              <a:defRPr/>
            </a:pPr>
            <a:r>
              <a:rPr lang="en-US" altLang="en-US" sz="1600" dirty="0">
                <a:solidFill>
                  <a:schemeClr val="bg2">
                    <a:lumMod val="50000"/>
                  </a:schemeClr>
                </a:solidFill>
              </a:rPr>
              <a:t>RCB</a:t>
            </a:r>
            <a:endParaRPr lang="id-ID" altLang="en-US" sz="1600" dirty="0">
              <a:solidFill>
                <a:schemeClr val="bg2">
                  <a:lumMod val="50000"/>
                </a:schemeClr>
              </a:solidFill>
            </a:endParaRPr>
          </a:p>
        </p:txBody>
      </p:sp>
      <p:sp>
        <p:nvSpPr>
          <p:cNvPr id="31" name="TextBox 30">
            <a:extLst>
              <a:ext uri="{FF2B5EF4-FFF2-40B4-BE49-F238E27FC236}">
                <a16:creationId xmlns:a16="http://schemas.microsoft.com/office/drawing/2014/main" id="{534B336A-D14F-6BAA-E8B8-F7D1D4EC01A8}"/>
              </a:ext>
            </a:extLst>
          </p:cNvPr>
          <p:cNvSpPr txBox="1"/>
          <p:nvPr/>
        </p:nvSpPr>
        <p:spPr>
          <a:xfrm>
            <a:off x="4233793" y="4386170"/>
            <a:ext cx="1862204" cy="584775"/>
          </a:xfrm>
          <a:prstGeom prst="rect">
            <a:avLst/>
          </a:prstGeom>
          <a:noFill/>
        </p:spPr>
        <p:txBody>
          <a:bodyPr wrap="square" rtlCol="0" anchor="ctr">
            <a:spAutoFit/>
          </a:bodyPr>
          <a:lstStyle/>
          <a:p>
            <a:pPr marL="342900" indent="-342900">
              <a:buFont typeface="Wingdings" panose="05000000000000000000" pitchFamily="2" charset="2"/>
              <a:buChar char="ü"/>
              <a:defRPr/>
            </a:pPr>
            <a:r>
              <a:rPr lang="en-US" altLang="en-US" sz="1600" dirty="0">
                <a:solidFill>
                  <a:schemeClr val="bg2">
                    <a:lumMod val="50000"/>
                  </a:schemeClr>
                </a:solidFill>
              </a:rPr>
              <a:t>RBCPB</a:t>
            </a:r>
          </a:p>
          <a:p>
            <a:pPr marL="342900" indent="-342900">
              <a:buFont typeface="Wingdings" panose="05000000000000000000" pitchFamily="2" charset="2"/>
              <a:buChar char="ü"/>
              <a:defRPr/>
            </a:pPr>
            <a:r>
              <a:rPr lang="en-US" altLang="en-US" sz="1600" dirty="0">
                <a:solidFill>
                  <a:schemeClr val="bg2">
                    <a:lumMod val="50000"/>
                  </a:schemeClr>
                </a:solidFill>
              </a:rPr>
              <a:t>RCB</a:t>
            </a:r>
            <a:endParaRPr lang="id-ID" altLang="en-US" sz="1600" dirty="0">
              <a:solidFill>
                <a:schemeClr val="bg2">
                  <a:lumMod val="50000"/>
                </a:schemeClr>
              </a:solidFill>
            </a:endParaRPr>
          </a:p>
        </p:txBody>
      </p:sp>
      <p:sp>
        <p:nvSpPr>
          <p:cNvPr id="35" name="TextBox 34">
            <a:extLst>
              <a:ext uri="{FF2B5EF4-FFF2-40B4-BE49-F238E27FC236}">
                <a16:creationId xmlns:a16="http://schemas.microsoft.com/office/drawing/2014/main" id="{0073C3B9-556E-0564-DAE8-4938C2B16EE9}"/>
              </a:ext>
            </a:extLst>
          </p:cNvPr>
          <p:cNvSpPr txBox="1"/>
          <p:nvPr/>
        </p:nvSpPr>
        <p:spPr>
          <a:xfrm>
            <a:off x="6227954" y="4210105"/>
            <a:ext cx="1862204" cy="1077218"/>
          </a:xfrm>
          <a:prstGeom prst="rect">
            <a:avLst/>
          </a:prstGeom>
          <a:noFill/>
        </p:spPr>
        <p:txBody>
          <a:bodyPr wrap="square" rtlCol="0" anchor="ctr">
            <a:spAutoFit/>
          </a:bodyPr>
          <a:lstStyle/>
          <a:p>
            <a:pPr marL="342900" indent="-342900">
              <a:buFont typeface="Wingdings" panose="05000000000000000000" pitchFamily="2" charset="2"/>
              <a:buChar char="ü"/>
              <a:defRPr/>
            </a:pPr>
            <a:r>
              <a:rPr lang="en-US" altLang="en-US" sz="1600" dirty="0">
                <a:solidFill>
                  <a:schemeClr val="bg2">
                    <a:lumMod val="50000"/>
                  </a:schemeClr>
                </a:solidFill>
              </a:rPr>
              <a:t>RIS/ICS</a:t>
            </a:r>
          </a:p>
          <a:p>
            <a:pPr marL="342900" indent="-342900">
              <a:buFont typeface="Wingdings" panose="05000000000000000000" pitchFamily="2" charset="2"/>
              <a:buChar char="ü"/>
              <a:defRPr/>
            </a:pPr>
            <a:r>
              <a:rPr lang="en-US" altLang="en-US" sz="1600" dirty="0">
                <a:solidFill>
                  <a:schemeClr val="bg2">
                    <a:lumMod val="50000"/>
                  </a:schemeClr>
                </a:solidFill>
              </a:rPr>
              <a:t>Stock Card</a:t>
            </a:r>
          </a:p>
          <a:p>
            <a:pPr marL="342900" indent="-342900">
              <a:buFont typeface="Wingdings" panose="05000000000000000000" pitchFamily="2" charset="2"/>
              <a:buChar char="ü"/>
              <a:defRPr/>
            </a:pPr>
            <a:r>
              <a:rPr lang="en-US" altLang="en-US" sz="1600" dirty="0">
                <a:solidFill>
                  <a:schemeClr val="bg2">
                    <a:lumMod val="50000"/>
                  </a:schemeClr>
                </a:solidFill>
              </a:rPr>
              <a:t>RIPSM</a:t>
            </a:r>
          </a:p>
          <a:p>
            <a:pPr marL="342900" indent="-342900">
              <a:buFont typeface="Wingdings" panose="05000000000000000000" pitchFamily="2" charset="2"/>
              <a:buChar char="ü"/>
              <a:defRPr/>
            </a:pPr>
            <a:r>
              <a:rPr lang="en-US" altLang="en-US" sz="1600" dirty="0">
                <a:solidFill>
                  <a:schemeClr val="bg2">
                    <a:lumMod val="50000"/>
                  </a:schemeClr>
                </a:solidFill>
              </a:rPr>
              <a:t>RIDSM</a:t>
            </a:r>
            <a:endParaRPr lang="id-ID" altLang="en-US" sz="1600" dirty="0">
              <a:solidFill>
                <a:schemeClr val="bg2">
                  <a:lumMod val="50000"/>
                </a:schemeClr>
              </a:solidFill>
            </a:endParaRPr>
          </a:p>
        </p:txBody>
      </p:sp>
      <p:sp>
        <p:nvSpPr>
          <p:cNvPr id="36" name="TextBox 35">
            <a:extLst>
              <a:ext uri="{FF2B5EF4-FFF2-40B4-BE49-F238E27FC236}">
                <a16:creationId xmlns:a16="http://schemas.microsoft.com/office/drawing/2014/main" id="{E5086D32-507A-4F81-AEFD-744912C45133}"/>
              </a:ext>
            </a:extLst>
          </p:cNvPr>
          <p:cNvSpPr txBox="1"/>
          <p:nvPr/>
        </p:nvSpPr>
        <p:spPr>
          <a:xfrm>
            <a:off x="8300962" y="4178377"/>
            <a:ext cx="1862204" cy="1077218"/>
          </a:xfrm>
          <a:prstGeom prst="rect">
            <a:avLst/>
          </a:prstGeom>
          <a:noFill/>
        </p:spPr>
        <p:txBody>
          <a:bodyPr wrap="square" rtlCol="0" anchor="ctr">
            <a:spAutoFit/>
          </a:bodyPr>
          <a:lstStyle/>
          <a:p>
            <a:pPr marL="342900" indent="-342900">
              <a:buFont typeface="Wingdings" panose="05000000000000000000" pitchFamily="2" charset="2"/>
              <a:buChar char="ü"/>
              <a:defRPr/>
            </a:pPr>
            <a:r>
              <a:rPr lang="en-US" altLang="en-US" sz="1600" dirty="0">
                <a:solidFill>
                  <a:schemeClr val="bg2">
                    <a:lumMod val="50000"/>
                  </a:schemeClr>
                </a:solidFill>
              </a:rPr>
              <a:t>PAR</a:t>
            </a:r>
          </a:p>
          <a:p>
            <a:pPr marL="342900" indent="-342900">
              <a:buFont typeface="Wingdings" panose="05000000000000000000" pitchFamily="2" charset="2"/>
              <a:buChar char="ü"/>
              <a:defRPr/>
            </a:pPr>
            <a:r>
              <a:rPr lang="en-US" altLang="en-US" sz="1600" dirty="0">
                <a:solidFill>
                  <a:schemeClr val="bg2">
                    <a:lumMod val="50000"/>
                  </a:schemeClr>
                </a:solidFill>
              </a:rPr>
              <a:t>Property Card</a:t>
            </a:r>
          </a:p>
          <a:p>
            <a:pPr marL="342900" indent="-342900">
              <a:buFont typeface="Wingdings" panose="05000000000000000000" pitchFamily="2" charset="2"/>
              <a:buChar char="ü"/>
              <a:defRPr/>
            </a:pPr>
            <a:r>
              <a:rPr lang="en-US" altLang="en-US" sz="1600" dirty="0">
                <a:solidFill>
                  <a:schemeClr val="bg2">
                    <a:lumMod val="50000"/>
                  </a:schemeClr>
                </a:solidFill>
              </a:rPr>
              <a:t>RIPPE</a:t>
            </a:r>
          </a:p>
          <a:p>
            <a:pPr marL="342900" indent="-342900">
              <a:buFont typeface="Wingdings" panose="05000000000000000000" pitchFamily="2" charset="2"/>
              <a:buChar char="ü"/>
              <a:defRPr/>
            </a:pPr>
            <a:r>
              <a:rPr lang="en-US" altLang="en-US" sz="1600" dirty="0">
                <a:solidFill>
                  <a:schemeClr val="bg2">
                    <a:lumMod val="50000"/>
                  </a:schemeClr>
                </a:solidFill>
              </a:rPr>
              <a:t>RIDPE</a:t>
            </a:r>
            <a:endParaRPr lang="id-ID" altLang="en-US" sz="1600" dirty="0">
              <a:solidFill>
                <a:schemeClr val="bg2">
                  <a:lumMod val="50000"/>
                </a:schemeClr>
              </a:solidFill>
            </a:endParaRPr>
          </a:p>
        </p:txBody>
      </p:sp>
      <p:sp>
        <p:nvSpPr>
          <p:cNvPr id="37" name="TextBox 36">
            <a:extLst>
              <a:ext uri="{FF2B5EF4-FFF2-40B4-BE49-F238E27FC236}">
                <a16:creationId xmlns:a16="http://schemas.microsoft.com/office/drawing/2014/main" id="{7C5B2EFE-020A-9276-DA79-2C2D111AF526}"/>
              </a:ext>
            </a:extLst>
          </p:cNvPr>
          <p:cNvSpPr txBox="1"/>
          <p:nvPr/>
        </p:nvSpPr>
        <p:spPr>
          <a:xfrm>
            <a:off x="10329796" y="4218572"/>
            <a:ext cx="1862204" cy="1323439"/>
          </a:xfrm>
          <a:prstGeom prst="rect">
            <a:avLst/>
          </a:prstGeom>
          <a:noFill/>
        </p:spPr>
        <p:txBody>
          <a:bodyPr wrap="square" rtlCol="0" anchor="ctr">
            <a:spAutoFit/>
          </a:bodyPr>
          <a:lstStyle/>
          <a:p>
            <a:pPr marL="342900" indent="-342900">
              <a:buFont typeface="Wingdings" panose="05000000000000000000" pitchFamily="2" charset="2"/>
              <a:buChar char="ü"/>
              <a:defRPr/>
            </a:pPr>
            <a:r>
              <a:rPr lang="en-US" altLang="en-US" sz="1600" dirty="0">
                <a:solidFill>
                  <a:schemeClr val="bg2">
                    <a:lumMod val="50000"/>
                  </a:schemeClr>
                </a:solidFill>
              </a:rPr>
              <a:t>QSRP</a:t>
            </a:r>
          </a:p>
          <a:p>
            <a:pPr marL="342900" indent="-342900">
              <a:buFont typeface="Wingdings" panose="05000000000000000000" pitchFamily="2" charset="2"/>
              <a:buChar char="ü"/>
              <a:defRPr/>
            </a:pPr>
            <a:r>
              <a:rPr lang="en-US" altLang="en-US" sz="1600" dirty="0">
                <a:solidFill>
                  <a:schemeClr val="bg2">
                    <a:lumMod val="50000"/>
                  </a:schemeClr>
                </a:solidFill>
              </a:rPr>
              <a:t>ASRP</a:t>
            </a:r>
          </a:p>
          <a:p>
            <a:pPr marL="342900" indent="-342900">
              <a:buFont typeface="Wingdings" panose="05000000000000000000" pitchFamily="2" charset="2"/>
              <a:buChar char="ü"/>
              <a:defRPr/>
            </a:pPr>
            <a:r>
              <a:rPr lang="en-US" altLang="en-US" sz="1600" dirty="0">
                <a:solidFill>
                  <a:schemeClr val="bg2">
                    <a:lumMod val="50000"/>
                  </a:schemeClr>
                </a:solidFill>
              </a:rPr>
              <a:t>SCBAA</a:t>
            </a:r>
          </a:p>
          <a:p>
            <a:pPr marL="342900" indent="-342900">
              <a:buFont typeface="Wingdings" panose="05000000000000000000" pitchFamily="2" charset="2"/>
              <a:buChar char="ü"/>
              <a:defRPr/>
            </a:pPr>
            <a:r>
              <a:rPr lang="en-US" altLang="en-US" sz="1600" dirty="0">
                <a:solidFill>
                  <a:schemeClr val="bg2">
                    <a:lumMod val="50000"/>
                  </a:schemeClr>
                </a:solidFill>
              </a:rPr>
              <a:t>SBCPB</a:t>
            </a:r>
          </a:p>
          <a:p>
            <a:pPr marL="342900" indent="-342900">
              <a:buFont typeface="Wingdings" panose="05000000000000000000" pitchFamily="2" charset="2"/>
              <a:buChar char="ü"/>
              <a:defRPr/>
            </a:pPr>
            <a:r>
              <a:rPr lang="en-US" altLang="en-US" sz="1600" dirty="0">
                <a:solidFill>
                  <a:schemeClr val="bg2">
                    <a:lumMod val="50000"/>
                  </a:schemeClr>
                </a:solidFill>
              </a:rPr>
              <a:t>Notes to FS</a:t>
            </a:r>
          </a:p>
        </p:txBody>
      </p:sp>
      <p:grpSp>
        <p:nvGrpSpPr>
          <p:cNvPr id="38" name="Group 37">
            <a:extLst>
              <a:ext uri="{FF2B5EF4-FFF2-40B4-BE49-F238E27FC236}">
                <a16:creationId xmlns:a16="http://schemas.microsoft.com/office/drawing/2014/main" id="{FDA34833-B129-06E2-6006-B86A9E8729CF}"/>
              </a:ext>
            </a:extLst>
          </p:cNvPr>
          <p:cNvGrpSpPr/>
          <p:nvPr/>
        </p:nvGrpSpPr>
        <p:grpSpPr>
          <a:xfrm>
            <a:off x="575187" y="5947087"/>
            <a:ext cx="11210264" cy="859976"/>
            <a:chOff x="450301" y="5730924"/>
            <a:chExt cx="11335150" cy="1076139"/>
          </a:xfrm>
        </p:grpSpPr>
        <p:grpSp>
          <p:nvGrpSpPr>
            <p:cNvPr id="39" name="Group 38">
              <a:extLst>
                <a:ext uri="{FF2B5EF4-FFF2-40B4-BE49-F238E27FC236}">
                  <a16:creationId xmlns:a16="http://schemas.microsoft.com/office/drawing/2014/main" id="{8AB2B624-1ACC-2288-292D-6ED9BB7A11F2}"/>
                </a:ext>
              </a:extLst>
            </p:cNvPr>
            <p:cNvGrpSpPr/>
            <p:nvPr/>
          </p:nvGrpSpPr>
          <p:grpSpPr>
            <a:xfrm>
              <a:off x="2577549" y="6103000"/>
              <a:ext cx="9207902" cy="613450"/>
              <a:chOff x="-468024" y="6200865"/>
              <a:chExt cx="8857925" cy="613450"/>
            </a:xfrm>
          </p:grpSpPr>
          <p:grpSp>
            <p:nvGrpSpPr>
              <p:cNvPr id="42" name="Group 2">
                <a:extLst>
                  <a:ext uri="{FF2B5EF4-FFF2-40B4-BE49-F238E27FC236}">
                    <a16:creationId xmlns:a16="http://schemas.microsoft.com/office/drawing/2014/main" id="{DAE6692F-8403-EB0D-8F91-1C7425D357B2}"/>
                  </a:ext>
                </a:extLst>
              </p:cNvPr>
              <p:cNvGrpSpPr/>
              <p:nvPr/>
            </p:nvGrpSpPr>
            <p:grpSpPr>
              <a:xfrm>
                <a:off x="-468024" y="6290055"/>
                <a:ext cx="3716810" cy="454406"/>
                <a:chOff x="0" y="0"/>
                <a:chExt cx="4986220" cy="609600"/>
              </a:xfrm>
            </p:grpSpPr>
            <p:sp>
              <p:nvSpPr>
                <p:cNvPr id="54" name="Freeform 3">
                  <a:extLst>
                    <a:ext uri="{FF2B5EF4-FFF2-40B4-BE49-F238E27FC236}">
                      <a16:creationId xmlns:a16="http://schemas.microsoft.com/office/drawing/2014/main" id="{D1F68672-79CA-867F-3EB5-BAA172580D5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55" name="TextBox 4">
                  <a:extLst>
                    <a:ext uri="{FF2B5EF4-FFF2-40B4-BE49-F238E27FC236}">
                      <a16:creationId xmlns:a16="http://schemas.microsoft.com/office/drawing/2014/main" id="{CD843C6A-A7D0-D183-1A43-C424CE4EB172}"/>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3" name="Group 5">
                <a:extLst>
                  <a:ext uri="{FF2B5EF4-FFF2-40B4-BE49-F238E27FC236}">
                    <a16:creationId xmlns:a16="http://schemas.microsoft.com/office/drawing/2014/main" id="{DBAF00F7-6274-C405-382D-776F8C2ED6CC}"/>
                  </a:ext>
                </a:extLst>
              </p:cNvPr>
              <p:cNvGrpSpPr/>
              <p:nvPr/>
            </p:nvGrpSpPr>
            <p:grpSpPr>
              <a:xfrm>
                <a:off x="4126103" y="6327079"/>
                <a:ext cx="3334737" cy="454406"/>
                <a:chOff x="0" y="0"/>
                <a:chExt cx="4473657" cy="609600"/>
              </a:xfrm>
            </p:grpSpPr>
            <p:sp>
              <p:nvSpPr>
                <p:cNvPr id="52" name="Freeform 6">
                  <a:extLst>
                    <a:ext uri="{FF2B5EF4-FFF2-40B4-BE49-F238E27FC236}">
                      <a16:creationId xmlns:a16="http://schemas.microsoft.com/office/drawing/2014/main" id="{05472ABD-183C-29D3-F988-CF4AE5776D1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53" name="TextBox 7">
                  <a:extLst>
                    <a:ext uri="{FF2B5EF4-FFF2-40B4-BE49-F238E27FC236}">
                      <a16:creationId xmlns:a16="http://schemas.microsoft.com/office/drawing/2014/main" id="{B361E899-534A-0DB2-C720-539E89F21CF9}"/>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4" name="Group 8">
                <a:extLst>
                  <a:ext uri="{FF2B5EF4-FFF2-40B4-BE49-F238E27FC236}">
                    <a16:creationId xmlns:a16="http://schemas.microsoft.com/office/drawing/2014/main" id="{7A8AE55C-F5EF-7BB1-2B1D-0657BB54BBAB}"/>
                  </a:ext>
                </a:extLst>
              </p:cNvPr>
              <p:cNvGrpSpPr/>
              <p:nvPr/>
            </p:nvGrpSpPr>
            <p:grpSpPr>
              <a:xfrm>
                <a:off x="3160933" y="6200865"/>
                <a:ext cx="1025657" cy="604386"/>
                <a:chOff x="0" y="0"/>
                <a:chExt cx="1034505" cy="609600"/>
              </a:xfrm>
            </p:grpSpPr>
            <p:sp>
              <p:nvSpPr>
                <p:cNvPr id="50" name="Freeform 9">
                  <a:extLst>
                    <a:ext uri="{FF2B5EF4-FFF2-40B4-BE49-F238E27FC236}">
                      <a16:creationId xmlns:a16="http://schemas.microsoft.com/office/drawing/2014/main" id="{5498DF86-8431-91B2-5A64-FD330012147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51" name="TextBox 10">
                  <a:extLst>
                    <a:ext uri="{FF2B5EF4-FFF2-40B4-BE49-F238E27FC236}">
                      <a16:creationId xmlns:a16="http://schemas.microsoft.com/office/drawing/2014/main" id="{6EB094E6-2D46-DE83-CF20-9A2E69EFEA2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11">
                <a:extLst>
                  <a:ext uri="{FF2B5EF4-FFF2-40B4-BE49-F238E27FC236}">
                    <a16:creationId xmlns:a16="http://schemas.microsoft.com/office/drawing/2014/main" id="{7E42EF8A-97DD-70A8-B6E8-FE5AA35956C4}"/>
                  </a:ext>
                </a:extLst>
              </p:cNvPr>
              <p:cNvGrpSpPr/>
              <p:nvPr/>
            </p:nvGrpSpPr>
            <p:grpSpPr>
              <a:xfrm>
                <a:off x="7364244" y="6209929"/>
                <a:ext cx="1025657" cy="604386"/>
                <a:chOff x="0" y="0"/>
                <a:chExt cx="1034505" cy="609600"/>
              </a:xfrm>
            </p:grpSpPr>
            <p:sp>
              <p:nvSpPr>
                <p:cNvPr id="48" name="Freeform 12">
                  <a:extLst>
                    <a:ext uri="{FF2B5EF4-FFF2-40B4-BE49-F238E27FC236}">
                      <a16:creationId xmlns:a16="http://schemas.microsoft.com/office/drawing/2014/main" id="{6A314B5A-2AE8-8183-0C03-F05262B599A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49" name="TextBox 13">
                  <a:extLst>
                    <a:ext uri="{FF2B5EF4-FFF2-40B4-BE49-F238E27FC236}">
                      <a16:creationId xmlns:a16="http://schemas.microsoft.com/office/drawing/2014/main" id="{CC85F3D5-ED47-1C25-6F8B-6036E6A32C5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6" name="Freeform 14">
                <a:extLst>
                  <a:ext uri="{FF2B5EF4-FFF2-40B4-BE49-F238E27FC236}">
                    <a16:creationId xmlns:a16="http://schemas.microsoft.com/office/drawing/2014/main" id="{B7910A9B-A227-247D-A66D-56DC6AEA2678}"/>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6">
                <a:extLst>
                  <a:ext uri="{FF2B5EF4-FFF2-40B4-BE49-F238E27FC236}">
                    <a16:creationId xmlns:a16="http://schemas.microsoft.com/office/drawing/2014/main" id="{38293D82-572D-9319-8BF4-D2BE510A78A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pic>
          <p:nvPicPr>
            <p:cNvPr id="40" name="Picture 4">
              <a:extLst>
                <a:ext uri="{FF2B5EF4-FFF2-40B4-BE49-F238E27FC236}">
                  <a16:creationId xmlns:a16="http://schemas.microsoft.com/office/drawing/2014/main" id="{4622641E-D04E-4A10-3D76-6E6022B367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Placeholder 3">
              <a:extLst>
                <a:ext uri="{FF2B5EF4-FFF2-40B4-BE49-F238E27FC236}">
                  <a16:creationId xmlns:a16="http://schemas.microsoft.com/office/drawing/2014/main" id="{D6C29B52-C423-087A-DB0D-FA91C4E981EC}"/>
                </a:ext>
              </a:extLst>
            </p:cNvPr>
            <p:cNvPicPr>
              <a:picLocks noChangeAspect="1"/>
            </p:cNvPicPr>
            <p:nvPr/>
          </p:nvPicPr>
          <p:blipFill rotWithShape="1">
            <a:blip r:embed="rId14">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176584866"/>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1" fill="hold" grpId="0" nodeType="clickEffect">
                                  <p:stCondLst>
                                    <p:cond delay="0"/>
                                  </p:stCondLst>
                                  <p:childTnLst>
                                    <p:anim calcmode="lin" valueType="num">
                                      <p:cBhvr additive="base">
                                        <p:cTn id="43" dur="500"/>
                                        <p:tgtEl>
                                          <p:spTgt spid="15"/>
                                        </p:tgtEl>
                                        <p:attrNameLst>
                                          <p:attrName>ppt_x</p:attrName>
                                        </p:attrNameLst>
                                      </p:cBhvr>
                                      <p:tavLst>
                                        <p:tav tm="0">
                                          <p:val>
                                            <p:strVal val="ppt_x"/>
                                          </p:val>
                                        </p:tav>
                                        <p:tav tm="100000">
                                          <p:val>
                                            <p:strVal val="ppt_x"/>
                                          </p:val>
                                        </p:tav>
                                      </p:tavLst>
                                    </p:anim>
                                    <p:anim calcmode="lin" valueType="num">
                                      <p:cBhvr additive="base">
                                        <p:cTn id="44" dur="500"/>
                                        <p:tgtEl>
                                          <p:spTgt spid="15"/>
                                        </p:tgtEl>
                                        <p:attrNameLst>
                                          <p:attrName>ppt_y</p:attrName>
                                        </p:attrNameLst>
                                      </p:cBhvr>
                                      <p:tavLst>
                                        <p:tav tm="0">
                                          <p:val>
                                            <p:strVal val="ppt_y"/>
                                          </p:val>
                                        </p:tav>
                                        <p:tav tm="100000">
                                          <p:val>
                                            <p:strVal val="0-ppt_h/2"/>
                                          </p:val>
                                        </p:tav>
                                      </p:tavLst>
                                    </p:anim>
                                    <p:set>
                                      <p:cBhvr>
                                        <p:cTn id="45" dur="1" fill="hold">
                                          <p:stCondLst>
                                            <p:cond delay="499"/>
                                          </p:stCondLst>
                                        </p:cTn>
                                        <p:tgtEl>
                                          <p:spTgt spid="15"/>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4"/>
                                        </p:tgtEl>
                                        <p:attrNameLst>
                                          <p:attrName>ppt_x</p:attrName>
                                        </p:attrNameLst>
                                      </p:cBhvr>
                                      <p:tavLst>
                                        <p:tav tm="0">
                                          <p:val>
                                            <p:strVal val="ppt_x"/>
                                          </p:val>
                                        </p:tav>
                                        <p:tav tm="100000">
                                          <p:val>
                                            <p:strVal val="ppt_x"/>
                                          </p:val>
                                        </p:tav>
                                      </p:tavLst>
                                    </p:anim>
                                    <p:anim calcmode="lin" valueType="num">
                                      <p:cBhvr additive="base">
                                        <p:cTn id="48" dur="500"/>
                                        <p:tgtEl>
                                          <p:spTgt spid="4"/>
                                        </p:tgtEl>
                                        <p:attrNameLst>
                                          <p:attrName>ppt_y</p:attrName>
                                        </p:attrNameLst>
                                      </p:cBhvr>
                                      <p:tavLst>
                                        <p:tav tm="0">
                                          <p:val>
                                            <p:strVal val="ppt_y"/>
                                          </p:val>
                                        </p:tav>
                                        <p:tav tm="100000">
                                          <p:val>
                                            <p:strVal val="1+ppt_h/2"/>
                                          </p:val>
                                        </p:tav>
                                      </p:tavLst>
                                    </p:anim>
                                    <p:set>
                                      <p:cBhvr>
                                        <p:cTn id="49" dur="1" fill="hold">
                                          <p:stCondLst>
                                            <p:cond delay="499"/>
                                          </p:stCondLst>
                                        </p:cTn>
                                        <p:tgtEl>
                                          <p:spTgt spid="4"/>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5"/>
                                        </p:tgtEl>
                                        <p:attrNameLst>
                                          <p:attrName>ppt_x</p:attrName>
                                        </p:attrNameLst>
                                      </p:cBhvr>
                                      <p:tavLst>
                                        <p:tav tm="0">
                                          <p:val>
                                            <p:strVal val="ppt_x"/>
                                          </p:val>
                                        </p:tav>
                                        <p:tav tm="100000">
                                          <p:val>
                                            <p:strVal val="ppt_x"/>
                                          </p:val>
                                        </p:tav>
                                      </p:tavLst>
                                    </p:anim>
                                    <p:anim calcmode="lin" valueType="num">
                                      <p:cBhvr additive="base">
                                        <p:cTn id="52" dur="500"/>
                                        <p:tgtEl>
                                          <p:spTgt spid="5"/>
                                        </p:tgtEl>
                                        <p:attrNameLst>
                                          <p:attrName>ppt_y</p:attrName>
                                        </p:attrNameLst>
                                      </p:cBhvr>
                                      <p:tavLst>
                                        <p:tav tm="0">
                                          <p:val>
                                            <p:strVal val="ppt_y"/>
                                          </p:val>
                                        </p:tav>
                                        <p:tav tm="100000">
                                          <p:val>
                                            <p:strVal val="1+ppt_h/2"/>
                                          </p:val>
                                        </p:tav>
                                      </p:tavLst>
                                    </p:anim>
                                    <p:set>
                                      <p:cBhvr>
                                        <p:cTn id="53" dur="1" fill="hold">
                                          <p:stCondLst>
                                            <p:cond delay="499"/>
                                          </p:stCondLst>
                                        </p:cTn>
                                        <p:tgtEl>
                                          <p:spTgt spid="5"/>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6"/>
                                        </p:tgtEl>
                                        <p:attrNameLst>
                                          <p:attrName>ppt_x</p:attrName>
                                        </p:attrNameLst>
                                      </p:cBhvr>
                                      <p:tavLst>
                                        <p:tav tm="0">
                                          <p:val>
                                            <p:strVal val="ppt_x"/>
                                          </p:val>
                                        </p:tav>
                                        <p:tav tm="100000">
                                          <p:val>
                                            <p:strVal val="ppt_x"/>
                                          </p:val>
                                        </p:tav>
                                      </p:tavLst>
                                    </p:anim>
                                    <p:anim calcmode="lin" valueType="num">
                                      <p:cBhvr additive="base">
                                        <p:cTn id="56" dur="500"/>
                                        <p:tgtEl>
                                          <p:spTgt spid="6"/>
                                        </p:tgtEl>
                                        <p:attrNameLst>
                                          <p:attrName>ppt_y</p:attrName>
                                        </p:attrNameLst>
                                      </p:cBhvr>
                                      <p:tavLst>
                                        <p:tav tm="0">
                                          <p:val>
                                            <p:strVal val="ppt_y"/>
                                          </p:val>
                                        </p:tav>
                                        <p:tav tm="100000">
                                          <p:val>
                                            <p:strVal val="1+ppt_h/2"/>
                                          </p:val>
                                        </p:tav>
                                      </p:tavLst>
                                    </p:anim>
                                    <p:set>
                                      <p:cBhvr>
                                        <p:cTn id="57" dur="1" fill="hold">
                                          <p:stCondLst>
                                            <p:cond delay="499"/>
                                          </p:stCondLst>
                                        </p:cTn>
                                        <p:tgtEl>
                                          <p:spTgt spid="6"/>
                                        </p:tgtEl>
                                        <p:attrNameLst>
                                          <p:attrName>style.visibility</p:attrName>
                                        </p:attrNameLst>
                                      </p:cBhvr>
                                      <p:to>
                                        <p:strVal val="hidden"/>
                                      </p:to>
                                    </p:set>
                                  </p:childTnLst>
                                </p:cTn>
                              </p:par>
                              <p:par>
                                <p:cTn id="58" presetID="2" presetClass="exit" presetSubtype="4" fill="hold" nodeType="withEffect">
                                  <p:stCondLst>
                                    <p:cond delay="0"/>
                                  </p:stCondLst>
                                  <p:childTnLst>
                                    <p:anim calcmode="lin" valueType="num">
                                      <p:cBhvr additive="base">
                                        <p:cTn id="59" dur="500"/>
                                        <p:tgtEl>
                                          <p:spTgt spid="8"/>
                                        </p:tgtEl>
                                        <p:attrNameLst>
                                          <p:attrName>ppt_x</p:attrName>
                                        </p:attrNameLst>
                                      </p:cBhvr>
                                      <p:tavLst>
                                        <p:tav tm="0">
                                          <p:val>
                                            <p:strVal val="ppt_x"/>
                                          </p:val>
                                        </p:tav>
                                        <p:tav tm="100000">
                                          <p:val>
                                            <p:strVal val="ppt_x"/>
                                          </p:val>
                                        </p:tav>
                                      </p:tavLst>
                                    </p:anim>
                                    <p:anim calcmode="lin" valueType="num">
                                      <p:cBhvr additive="base">
                                        <p:cTn id="60" dur="500"/>
                                        <p:tgtEl>
                                          <p:spTgt spid="8"/>
                                        </p:tgtEl>
                                        <p:attrNameLst>
                                          <p:attrName>ppt_y</p:attrName>
                                        </p:attrNameLst>
                                      </p:cBhvr>
                                      <p:tavLst>
                                        <p:tav tm="0">
                                          <p:val>
                                            <p:strVal val="ppt_y"/>
                                          </p:val>
                                        </p:tav>
                                        <p:tav tm="100000">
                                          <p:val>
                                            <p:strVal val="1+ppt_h/2"/>
                                          </p:val>
                                        </p:tav>
                                      </p:tavLst>
                                    </p:anim>
                                    <p:set>
                                      <p:cBhvr>
                                        <p:cTn id="61" dur="1" fill="hold">
                                          <p:stCondLst>
                                            <p:cond delay="499"/>
                                          </p:stCondLst>
                                        </p:cTn>
                                        <p:tgtEl>
                                          <p:spTgt spid="8"/>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26"/>
                                        </p:tgtEl>
                                        <p:attrNameLst>
                                          <p:attrName>ppt_x</p:attrName>
                                        </p:attrNameLst>
                                      </p:cBhvr>
                                      <p:tavLst>
                                        <p:tav tm="0">
                                          <p:val>
                                            <p:strVal val="ppt_x"/>
                                          </p:val>
                                        </p:tav>
                                        <p:tav tm="100000">
                                          <p:val>
                                            <p:strVal val="ppt_x"/>
                                          </p:val>
                                        </p:tav>
                                      </p:tavLst>
                                    </p:anim>
                                    <p:anim calcmode="lin" valueType="num">
                                      <p:cBhvr additive="base">
                                        <p:cTn id="64" dur="500"/>
                                        <p:tgtEl>
                                          <p:spTgt spid="26"/>
                                        </p:tgtEl>
                                        <p:attrNameLst>
                                          <p:attrName>ppt_y</p:attrName>
                                        </p:attrNameLst>
                                      </p:cBhvr>
                                      <p:tavLst>
                                        <p:tav tm="0">
                                          <p:val>
                                            <p:strVal val="ppt_y"/>
                                          </p:val>
                                        </p:tav>
                                        <p:tav tm="100000">
                                          <p:val>
                                            <p:strVal val="1+ppt_h/2"/>
                                          </p:val>
                                        </p:tav>
                                      </p:tavLst>
                                    </p:anim>
                                    <p:set>
                                      <p:cBhvr>
                                        <p:cTn id="65" dur="1" fill="hold">
                                          <p:stCondLst>
                                            <p:cond delay="499"/>
                                          </p:stCondLst>
                                        </p:cTn>
                                        <p:tgtEl>
                                          <p:spTgt spid="26"/>
                                        </p:tgtEl>
                                        <p:attrNameLst>
                                          <p:attrName>style.visibility</p:attrName>
                                        </p:attrNameLst>
                                      </p:cBhvr>
                                      <p:to>
                                        <p:strVal val="hidden"/>
                                      </p:to>
                                    </p:set>
                                  </p:childTnLst>
                                </p:cTn>
                              </p:par>
                              <p:par>
                                <p:cTn id="66" presetID="2" presetClass="exit" presetSubtype="1" fill="hold" grpId="1" nodeType="withEffect">
                                  <p:stCondLst>
                                    <p:cond delay="0"/>
                                  </p:stCondLst>
                                  <p:childTnLst>
                                    <p:anim calcmode="lin" valueType="num">
                                      <p:cBhvr additive="base">
                                        <p:cTn id="67" dur="500"/>
                                        <p:tgtEl>
                                          <p:spTgt spid="14"/>
                                        </p:tgtEl>
                                        <p:attrNameLst>
                                          <p:attrName>ppt_x</p:attrName>
                                        </p:attrNameLst>
                                      </p:cBhvr>
                                      <p:tavLst>
                                        <p:tav tm="0">
                                          <p:val>
                                            <p:strVal val="ppt_x"/>
                                          </p:val>
                                        </p:tav>
                                        <p:tav tm="100000">
                                          <p:val>
                                            <p:strVal val="ppt_x"/>
                                          </p:val>
                                        </p:tav>
                                      </p:tavLst>
                                    </p:anim>
                                    <p:anim calcmode="lin" valueType="num">
                                      <p:cBhvr additive="base">
                                        <p:cTn id="68" dur="500"/>
                                        <p:tgtEl>
                                          <p:spTgt spid="14"/>
                                        </p:tgtEl>
                                        <p:attrNameLst>
                                          <p:attrName>ppt_y</p:attrName>
                                        </p:attrNameLst>
                                      </p:cBhvr>
                                      <p:tavLst>
                                        <p:tav tm="0">
                                          <p:val>
                                            <p:strVal val="ppt_y"/>
                                          </p:val>
                                        </p:tav>
                                        <p:tav tm="100000">
                                          <p:val>
                                            <p:strVal val="0-ppt_h/2"/>
                                          </p:val>
                                        </p:tav>
                                      </p:tavLst>
                                    </p:anim>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7436" y="38102"/>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No. 2</a:t>
            </a:r>
          </a:p>
        </p:txBody>
      </p:sp>
      <p:sp>
        <p:nvSpPr>
          <p:cNvPr id="2" name="Content Placeholder 1"/>
          <p:cNvSpPr>
            <a:spLocks noGrp="1"/>
          </p:cNvSpPr>
          <p:nvPr>
            <p:ph idx="1"/>
          </p:nvPr>
        </p:nvSpPr>
        <p:spPr>
          <a:xfrm>
            <a:off x="1104900" y="1401418"/>
            <a:ext cx="10380794" cy="4169039"/>
          </a:xfrm>
        </p:spPr>
        <p:txBody>
          <a:bodyPr>
            <a:normAutofit lnSpcReduction="10000"/>
          </a:bodyPr>
          <a:lstStyle/>
          <a:p>
            <a:pPr marL="0" indent="0" algn="just">
              <a:lnSpc>
                <a:spcPct val="110000"/>
              </a:lnSpc>
              <a:buNone/>
            </a:pPr>
            <a:r>
              <a:rPr lang="en-US" sz="3200" b="1" dirty="0">
                <a:latin typeface="Verdana Pro Cond Black" panose="020B0A06030504040204" pitchFamily="34" charset="0"/>
                <a:cs typeface="Arial" panose="020B0604020202020204" pitchFamily="34" charset="0"/>
              </a:rPr>
              <a:t>What refers to a financial plan embodying the estimate of receipts and payments for one fiscal year operation of the SK, approved by the SK through a Resolution before the start of the succeeding fiscal year, and should be consistent with the Comprehensive Barangay Youth Development Plan (CBYDP) and Annual Barangay Youth Investment Program (ABYIP)?</a:t>
            </a:r>
          </a:p>
        </p:txBody>
      </p:sp>
      <p:grpSp>
        <p:nvGrpSpPr>
          <p:cNvPr id="8" name="Group 7">
            <a:extLst>
              <a:ext uri="{FF2B5EF4-FFF2-40B4-BE49-F238E27FC236}">
                <a16:creationId xmlns:a16="http://schemas.microsoft.com/office/drawing/2014/main" id="{77786B25-16BE-0FDB-A376-5E089DA9282D}"/>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CEFF3992-7F1E-C59D-DF77-25AE38808F0A}"/>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D4896072-4503-100C-7FDB-3970AF19DDEA}"/>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D222AD10-102C-0973-DB73-BA5E28881F8B}"/>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BEBD7F8C-4B5B-CC14-0731-79235A06DDD1}"/>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5199DADD-5888-FA67-720F-767E48BD1CE0}"/>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990DCE32-C51A-F5C2-D4F5-B9839F1C719F}"/>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4334E33A-9B02-30E2-90C7-907AC02967BF}"/>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10A823A4-91C0-E843-6652-F89280EE5DCB}"/>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2FA27B71-C1A4-1CEB-EC8E-978B34A63D2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475CD2F7-AFA0-55EA-2BA7-C65CB636FA6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9319B38B-35A2-84CC-D042-BC5162426EEA}"/>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8E99B277-BD6E-2DC7-1DC9-F25DA33CC5D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69DB55A0-7EA3-2DEE-1EBF-B32AA565721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BA8430E9-F4BF-CFB5-147D-605CAFEC89DB}"/>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6">
                <a:extLst>
                  <a:ext uri="{FF2B5EF4-FFF2-40B4-BE49-F238E27FC236}">
                    <a16:creationId xmlns:a16="http://schemas.microsoft.com/office/drawing/2014/main" id="{7F2975E1-6388-8C6D-AB2D-2C142A68DBE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 name="Picture 4">
              <a:extLst>
                <a:ext uri="{FF2B5EF4-FFF2-40B4-BE49-F238E27FC236}">
                  <a16:creationId xmlns:a16="http://schemas.microsoft.com/office/drawing/2014/main" id="{A9BE13DA-6164-CE00-56EA-45A590996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78CB5D90-0DFB-370D-10EE-01921E793D8C}"/>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2176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157958" y="178232"/>
            <a:ext cx="57800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PH" altLang="en-US" sz="4000" b="1" dirty="0">
                <a:solidFill>
                  <a:schemeClr val="accent1">
                    <a:lumMod val="50000"/>
                  </a:schemeClr>
                </a:solidFill>
                <a:latin typeface="Franklin Gothic Book" panose="020B0503020102020204" pitchFamily="34" charset="0"/>
              </a:rPr>
              <a:t>Budget </a:t>
            </a:r>
          </a:p>
        </p:txBody>
      </p:sp>
      <p:sp>
        <p:nvSpPr>
          <p:cNvPr id="5" name="TextBox 4"/>
          <p:cNvSpPr txBox="1"/>
          <p:nvPr/>
        </p:nvSpPr>
        <p:spPr bwMode="auto">
          <a:xfrm>
            <a:off x="1711141" y="3893575"/>
            <a:ext cx="9998261" cy="707886"/>
          </a:xfrm>
          <a:prstGeom prst="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20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Registry of Budget, Commitments, Payments and Balances (RBCPB)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2000" b="1" i="0" u="none" strike="noStrike" kern="0" cap="none" spc="0" normalizeH="0" baseline="0" noProof="0" dirty="0">
                <a:ln>
                  <a:noFill/>
                </a:ln>
                <a:solidFill>
                  <a:schemeClr val="bg2">
                    <a:lumMod val="90000"/>
                  </a:schemeClr>
                </a:solidFill>
                <a:effectLst/>
                <a:uLnTx/>
                <a:uFillTx/>
                <a:latin typeface="Franklin Gothic Book" panose="020B0503020102020204" pitchFamily="34" charset="0"/>
                <a:cs typeface="Arial" panose="020B0604020202020204" pitchFamily="34" charset="0"/>
              </a:rPr>
              <a:t>Registry of Specific Purpose Fund, Commitments, Payments and Balances (RSPFCPB)</a:t>
            </a:r>
          </a:p>
        </p:txBody>
      </p:sp>
      <p:sp>
        <p:nvSpPr>
          <p:cNvPr id="9" name="TextBox 8"/>
          <p:cNvSpPr txBox="1"/>
          <p:nvPr/>
        </p:nvSpPr>
        <p:spPr bwMode="auto">
          <a:xfrm>
            <a:off x="1711141" y="5265951"/>
            <a:ext cx="9998261" cy="923330"/>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Summary of Budget, Commitments, Payments and Balances (SBCPB)</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2">
                    <a:lumMod val="90000"/>
                  </a:schemeClr>
                </a:solidFill>
                <a:effectLst/>
                <a:uLnTx/>
                <a:uFillTx/>
                <a:latin typeface="Franklin Gothic Book" panose="020B0503020102020204" pitchFamily="34" charset="0"/>
                <a:cs typeface="Arial" panose="020B0604020202020204" pitchFamily="34" charset="0"/>
              </a:rPr>
              <a:t>Summary of Specific Purpose Fund, Commitments, Payments and Balances (SSPFCPB)</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Statement of Comparison of Budget and Actual Amounts (SCBAA)</a:t>
            </a:r>
            <a:endParaRPr kumimoji="0" lang="en-PH" sz="1800" b="0"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endParaRPr>
          </a:p>
        </p:txBody>
      </p:sp>
      <p:sp>
        <p:nvSpPr>
          <p:cNvPr id="24" name="Rectangle 23"/>
          <p:cNvSpPr/>
          <p:nvPr/>
        </p:nvSpPr>
        <p:spPr bwMode="auto">
          <a:xfrm>
            <a:off x="4408057" y="1068705"/>
            <a:ext cx="2466884" cy="954828"/>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Funds Received for Specific Purpose</a:t>
            </a:r>
          </a:p>
        </p:txBody>
      </p:sp>
      <p:sp>
        <p:nvSpPr>
          <p:cNvPr id="41" name="TextBox 40"/>
          <p:cNvSpPr txBox="1"/>
          <p:nvPr/>
        </p:nvSpPr>
        <p:spPr bwMode="auto">
          <a:xfrm>
            <a:off x="1706827" y="2390591"/>
            <a:ext cx="2526034" cy="615553"/>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7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SK Resolution and Copy of the Approved Budget</a:t>
            </a:r>
          </a:p>
        </p:txBody>
      </p:sp>
      <p:sp>
        <p:nvSpPr>
          <p:cNvPr id="42" name="TextBox 41"/>
          <p:cNvSpPr txBox="1"/>
          <p:nvPr/>
        </p:nvSpPr>
        <p:spPr bwMode="auto">
          <a:xfrm>
            <a:off x="4408057" y="2390591"/>
            <a:ext cx="2471366"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2">
                    <a:lumMod val="90000"/>
                  </a:schemeClr>
                </a:solidFill>
                <a:effectLst/>
                <a:uLnTx/>
                <a:uFillTx/>
                <a:latin typeface="Franklin Gothic Book" panose="020B0503020102020204" pitchFamily="34" charset="0"/>
                <a:cs typeface="Arial" panose="020B0604020202020204" pitchFamily="34" charset="0"/>
              </a:rPr>
              <a:t>SK Resolution and Copy of OR</a:t>
            </a:r>
            <a:endParaRPr lang="en-PH" b="1" kern="0" dirty="0">
              <a:solidFill>
                <a:schemeClr val="bg2">
                  <a:lumMod val="90000"/>
                </a:schemeClr>
              </a:solidFill>
              <a:latin typeface="Franklin Gothic Book" panose="020B0503020102020204" pitchFamily="34" charset="0"/>
              <a:cs typeface="Arial" panose="020B0604020202020204" pitchFamily="34" charset="0"/>
            </a:endParaRPr>
          </a:p>
        </p:txBody>
      </p:sp>
      <p:sp>
        <p:nvSpPr>
          <p:cNvPr id="43" name="Rectangle 42"/>
          <p:cNvSpPr/>
          <p:nvPr/>
        </p:nvSpPr>
        <p:spPr bwMode="auto">
          <a:xfrm>
            <a:off x="7105313" y="2390591"/>
            <a:ext cx="2268394"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lvl="0" algn="ctr" defTabSz="457200">
              <a:defRPr/>
            </a:pPr>
            <a:r>
              <a:rPr lang="en-PH" b="1" kern="0" dirty="0">
                <a:solidFill>
                  <a:schemeClr val="bg1"/>
                </a:solidFill>
                <a:latin typeface="Franklin Gothic Book" panose="020B0503020102020204" pitchFamily="34" charset="0"/>
                <a:ea typeface="Arial Unicode MS" panose="020B0604020202020204" pitchFamily="34" charset="-128"/>
                <a:cs typeface="Arial Unicode MS" panose="020B0604020202020204" pitchFamily="34" charset="-128"/>
              </a:rPr>
              <a:t>PO/Contract/DV</a:t>
            </a:r>
          </a:p>
        </p:txBody>
      </p:sp>
      <p:sp>
        <p:nvSpPr>
          <p:cNvPr id="44" name="Rectangle 43"/>
          <p:cNvSpPr/>
          <p:nvPr/>
        </p:nvSpPr>
        <p:spPr bwMode="auto">
          <a:xfrm>
            <a:off x="9551050" y="2390591"/>
            <a:ext cx="2243023" cy="646331"/>
          </a:xfrm>
          <a:prstGeom prst="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schemeClr val="bg1"/>
                </a:solidFill>
                <a:effectLst/>
                <a:uLnTx/>
                <a:uFillTx/>
                <a:latin typeface="Franklin Gothic Book" panose="020B0503020102020204" pitchFamily="34" charset="0"/>
                <a:cs typeface="Arial" panose="020B0604020202020204" pitchFamily="34" charset="0"/>
              </a:rPr>
              <a:t>Paid DV/SDs</a:t>
            </a:r>
          </a:p>
        </p:txBody>
      </p:sp>
      <p:sp>
        <p:nvSpPr>
          <p:cNvPr id="45" name="Rectangle 44"/>
          <p:cNvSpPr/>
          <p:nvPr/>
        </p:nvSpPr>
        <p:spPr bwMode="auto">
          <a:xfrm>
            <a:off x="1704203" y="1062758"/>
            <a:ext cx="2526511" cy="960775"/>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Annual Budget/ Supplemental Budget</a:t>
            </a:r>
          </a:p>
        </p:txBody>
      </p:sp>
      <p:sp>
        <p:nvSpPr>
          <p:cNvPr id="46" name="Rectangle 45"/>
          <p:cNvSpPr/>
          <p:nvPr/>
        </p:nvSpPr>
        <p:spPr bwMode="auto">
          <a:xfrm>
            <a:off x="7105313" y="1062758"/>
            <a:ext cx="2268394" cy="960775"/>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PH" sz="1800" b="1" i="0" u="none" strike="noStrike" kern="0" cap="none" spc="0" normalizeH="0" baseline="0" noProof="0" dirty="0">
                <a:ln>
                  <a:noFill/>
                </a:ln>
                <a:solidFill>
                  <a:prstClr val="black"/>
                </a:solidFill>
                <a:effectLst/>
                <a:uLnTx/>
                <a:uFillTx/>
                <a:latin typeface="Franklin Gothic Book" panose="020B0503020102020204" pitchFamily="34" charset="0"/>
                <a:cs typeface="Arial" panose="020B0604020202020204" pitchFamily="34" charset="0"/>
              </a:rPr>
              <a:t>Commitments</a:t>
            </a:r>
          </a:p>
        </p:txBody>
      </p:sp>
      <p:sp>
        <p:nvSpPr>
          <p:cNvPr id="48" name="Rectangle 47"/>
          <p:cNvSpPr/>
          <p:nvPr/>
        </p:nvSpPr>
        <p:spPr bwMode="auto">
          <a:xfrm>
            <a:off x="9551050" y="1068705"/>
            <a:ext cx="2243022" cy="954828"/>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lvl="0" algn="ctr" defTabSz="457200">
              <a:defRPr/>
            </a:pPr>
            <a:r>
              <a:rPr lang="en-PH" b="1" kern="0" dirty="0">
                <a:solidFill>
                  <a:prstClr val="black"/>
                </a:solidFill>
                <a:latin typeface="Franklin Gothic Book" panose="020B0503020102020204" pitchFamily="34" charset="0"/>
                <a:cs typeface="Arial" panose="020B0604020202020204" pitchFamily="34" charset="0"/>
              </a:rPr>
              <a:t>Disbursement/</a:t>
            </a:r>
          </a:p>
          <a:p>
            <a:pPr lvl="0" algn="ctr" defTabSz="457200">
              <a:defRPr/>
            </a:pPr>
            <a:r>
              <a:rPr lang="en-PH" b="1" kern="0" dirty="0">
                <a:solidFill>
                  <a:prstClr val="black"/>
                </a:solidFill>
                <a:latin typeface="Franklin Gothic Book" panose="020B0503020102020204" pitchFamily="34" charset="0"/>
                <a:cs typeface="Arial" panose="020B0604020202020204" pitchFamily="34" charset="0"/>
              </a:rPr>
              <a:t>Payment</a:t>
            </a:r>
          </a:p>
        </p:txBody>
      </p:sp>
      <p:cxnSp>
        <p:nvCxnSpPr>
          <p:cNvPr id="50" name="Straight Arrow Connector 49"/>
          <p:cNvCxnSpPr/>
          <p:nvPr/>
        </p:nvCxnSpPr>
        <p:spPr>
          <a:xfrm>
            <a:off x="2861733" y="3036922"/>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5" name="Straight Arrow Connector 54"/>
          <p:cNvCxnSpPr/>
          <p:nvPr/>
        </p:nvCxnSpPr>
        <p:spPr>
          <a:xfrm flipH="1">
            <a:off x="6339519" y="4592398"/>
            <a:ext cx="1582" cy="674149"/>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58" name="Right Arrow 57"/>
          <p:cNvSpPr/>
          <p:nvPr/>
        </p:nvSpPr>
        <p:spPr>
          <a:xfrm>
            <a:off x="67807" y="2173732"/>
            <a:ext cx="1479087" cy="1001267"/>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defRPr/>
            </a:pPr>
            <a:r>
              <a:rPr lang="en-US" sz="1400" dirty="0">
                <a:latin typeface="Franklin Gothic Book" panose="020B0503020102020204" pitchFamily="34" charset="0"/>
              </a:rPr>
              <a:t>Documents/ Basis</a:t>
            </a:r>
          </a:p>
        </p:txBody>
      </p:sp>
      <p:sp>
        <p:nvSpPr>
          <p:cNvPr id="59" name="Right Arrow 58"/>
          <p:cNvSpPr/>
          <p:nvPr/>
        </p:nvSpPr>
        <p:spPr>
          <a:xfrm>
            <a:off x="67807" y="3750627"/>
            <a:ext cx="1479087" cy="990706"/>
          </a:xfrm>
          <a:prstGeom prst="rightArrow">
            <a:avLst/>
          </a:prstGeom>
          <a:solidFill>
            <a:schemeClr val="accent2"/>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defRPr/>
            </a:pPr>
            <a:r>
              <a:rPr lang="en-US" sz="1400" dirty="0">
                <a:latin typeface="Franklin Gothic Book" panose="020B0503020102020204" pitchFamily="34" charset="0"/>
              </a:rPr>
              <a:t>Registry</a:t>
            </a:r>
          </a:p>
        </p:txBody>
      </p:sp>
      <p:sp>
        <p:nvSpPr>
          <p:cNvPr id="60" name="Right Arrow 59"/>
          <p:cNvSpPr/>
          <p:nvPr/>
        </p:nvSpPr>
        <p:spPr>
          <a:xfrm>
            <a:off x="67807" y="5224098"/>
            <a:ext cx="1479087" cy="965183"/>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defRPr/>
            </a:pPr>
            <a:r>
              <a:rPr lang="en-US" sz="1400" dirty="0">
                <a:latin typeface="Franklin Gothic Book" panose="020B0503020102020204" pitchFamily="34" charset="0"/>
              </a:rPr>
              <a:t>FS and Other Reports</a:t>
            </a:r>
          </a:p>
        </p:txBody>
      </p:sp>
      <p:cxnSp>
        <p:nvCxnSpPr>
          <p:cNvPr id="25" name="Straight Arrow Connector 24"/>
          <p:cNvCxnSpPr/>
          <p:nvPr/>
        </p:nvCxnSpPr>
        <p:spPr>
          <a:xfrm>
            <a:off x="5689600"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a:off x="8263466"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a:off x="10642600" y="3046749"/>
            <a:ext cx="0" cy="856653"/>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2" name="Group 1">
            <a:extLst>
              <a:ext uri="{FF2B5EF4-FFF2-40B4-BE49-F238E27FC236}">
                <a16:creationId xmlns:a16="http://schemas.microsoft.com/office/drawing/2014/main" id="{54AEABFD-BE3E-4746-E746-3771EAE98290}"/>
              </a:ext>
            </a:extLst>
          </p:cNvPr>
          <p:cNvGrpSpPr/>
          <p:nvPr/>
        </p:nvGrpSpPr>
        <p:grpSpPr>
          <a:xfrm>
            <a:off x="1704204" y="6189281"/>
            <a:ext cx="9612020" cy="615553"/>
            <a:chOff x="450301" y="5730924"/>
            <a:chExt cx="11335150" cy="1076139"/>
          </a:xfrm>
        </p:grpSpPr>
        <p:grpSp>
          <p:nvGrpSpPr>
            <p:cNvPr id="4" name="Group 3">
              <a:extLst>
                <a:ext uri="{FF2B5EF4-FFF2-40B4-BE49-F238E27FC236}">
                  <a16:creationId xmlns:a16="http://schemas.microsoft.com/office/drawing/2014/main" id="{18C78A96-1A5F-3FC6-61B7-E3AFB38EE7DC}"/>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81D44BC2-D1B8-C135-B00D-9208CBED9694}"/>
                  </a:ext>
                </a:extLst>
              </p:cNvPr>
              <p:cNvGrpSpPr/>
              <p:nvPr/>
            </p:nvGrpSpPr>
            <p:grpSpPr>
              <a:xfrm>
                <a:off x="-468024" y="6290055"/>
                <a:ext cx="3716810" cy="454406"/>
                <a:chOff x="0" y="0"/>
                <a:chExt cx="4986220" cy="609600"/>
              </a:xfrm>
            </p:grpSpPr>
            <p:sp>
              <p:nvSpPr>
                <p:cNvPr id="29" name="Freeform 3">
                  <a:extLst>
                    <a:ext uri="{FF2B5EF4-FFF2-40B4-BE49-F238E27FC236}">
                      <a16:creationId xmlns:a16="http://schemas.microsoft.com/office/drawing/2014/main" id="{1EF79C96-4B16-3279-1BDA-ABF7A775DD52}"/>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30" name="TextBox 4">
                  <a:extLst>
                    <a:ext uri="{FF2B5EF4-FFF2-40B4-BE49-F238E27FC236}">
                      <a16:creationId xmlns:a16="http://schemas.microsoft.com/office/drawing/2014/main" id="{458A95E4-CBAB-7CEC-C421-ADD206EF85E8}"/>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5">
                <a:extLst>
                  <a:ext uri="{FF2B5EF4-FFF2-40B4-BE49-F238E27FC236}">
                    <a16:creationId xmlns:a16="http://schemas.microsoft.com/office/drawing/2014/main" id="{46EAB5D1-721D-A263-B928-54D43660EEBD}"/>
                  </a:ext>
                </a:extLst>
              </p:cNvPr>
              <p:cNvGrpSpPr/>
              <p:nvPr/>
            </p:nvGrpSpPr>
            <p:grpSpPr>
              <a:xfrm>
                <a:off x="4126103" y="6327079"/>
                <a:ext cx="3334737" cy="454406"/>
                <a:chOff x="0" y="0"/>
                <a:chExt cx="4473657" cy="609600"/>
              </a:xfrm>
            </p:grpSpPr>
            <p:sp>
              <p:nvSpPr>
                <p:cNvPr id="19" name="Freeform 6">
                  <a:extLst>
                    <a:ext uri="{FF2B5EF4-FFF2-40B4-BE49-F238E27FC236}">
                      <a16:creationId xmlns:a16="http://schemas.microsoft.com/office/drawing/2014/main" id="{CA42B131-E096-9A75-4730-3BCD306230B5}"/>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0" name="TextBox 7">
                  <a:extLst>
                    <a:ext uri="{FF2B5EF4-FFF2-40B4-BE49-F238E27FC236}">
                      <a16:creationId xmlns:a16="http://schemas.microsoft.com/office/drawing/2014/main" id="{AA8460FA-A42C-C23E-7091-1976CFB0775B}"/>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8">
                <a:extLst>
                  <a:ext uri="{FF2B5EF4-FFF2-40B4-BE49-F238E27FC236}">
                    <a16:creationId xmlns:a16="http://schemas.microsoft.com/office/drawing/2014/main" id="{EC4D30B0-B200-D1C8-E88A-8365830DE235}"/>
                  </a:ext>
                </a:extLst>
              </p:cNvPr>
              <p:cNvGrpSpPr/>
              <p:nvPr/>
            </p:nvGrpSpPr>
            <p:grpSpPr>
              <a:xfrm>
                <a:off x="3160933" y="6200865"/>
                <a:ext cx="1025657" cy="604386"/>
                <a:chOff x="0" y="0"/>
                <a:chExt cx="1034505" cy="609600"/>
              </a:xfrm>
            </p:grpSpPr>
            <p:sp>
              <p:nvSpPr>
                <p:cNvPr id="17" name="Freeform 9">
                  <a:extLst>
                    <a:ext uri="{FF2B5EF4-FFF2-40B4-BE49-F238E27FC236}">
                      <a16:creationId xmlns:a16="http://schemas.microsoft.com/office/drawing/2014/main" id="{40A9646F-CB56-87AF-C2E5-AED1DA1A350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8" name="TextBox 10">
                  <a:extLst>
                    <a:ext uri="{FF2B5EF4-FFF2-40B4-BE49-F238E27FC236}">
                      <a16:creationId xmlns:a16="http://schemas.microsoft.com/office/drawing/2014/main" id="{CBD7DF91-FFEC-6088-0A9E-643FECB93E1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1">
                <a:extLst>
                  <a:ext uri="{FF2B5EF4-FFF2-40B4-BE49-F238E27FC236}">
                    <a16:creationId xmlns:a16="http://schemas.microsoft.com/office/drawing/2014/main" id="{31832256-667C-8ED4-8C45-D325977BA6EA}"/>
                  </a:ext>
                </a:extLst>
              </p:cNvPr>
              <p:cNvGrpSpPr/>
              <p:nvPr/>
            </p:nvGrpSpPr>
            <p:grpSpPr>
              <a:xfrm>
                <a:off x="7364244" y="6209929"/>
                <a:ext cx="1025657" cy="604386"/>
                <a:chOff x="0" y="0"/>
                <a:chExt cx="1034505" cy="609600"/>
              </a:xfrm>
            </p:grpSpPr>
            <p:sp>
              <p:nvSpPr>
                <p:cNvPr id="15" name="Freeform 12">
                  <a:extLst>
                    <a:ext uri="{FF2B5EF4-FFF2-40B4-BE49-F238E27FC236}">
                      <a16:creationId xmlns:a16="http://schemas.microsoft.com/office/drawing/2014/main" id="{5698CF46-21AD-4A21-53EB-C2D52E42FF4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6" name="TextBox 13">
                  <a:extLst>
                    <a:ext uri="{FF2B5EF4-FFF2-40B4-BE49-F238E27FC236}">
                      <a16:creationId xmlns:a16="http://schemas.microsoft.com/office/drawing/2014/main" id="{749AB9B0-A3DF-154E-D6ED-B74F866B9C92}"/>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4">
                <a:extLst>
                  <a:ext uri="{FF2B5EF4-FFF2-40B4-BE49-F238E27FC236}">
                    <a16:creationId xmlns:a16="http://schemas.microsoft.com/office/drawing/2014/main" id="{E36DD977-14C1-4296-D851-7B05029D331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26">
                <a:extLst>
                  <a:ext uri="{FF2B5EF4-FFF2-40B4-BE49-F238E27FC236}">
                    <a16:creationId xmlns:a16="http://schemas.microsoft.com/office/drawing/2014/main" id="{99AA7621-6701-D2EF-AAF5-A22D2998A46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6B1883B5-C4C7-39D0-D078-C962AC6EBF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3">
              <a:extLst>
                <a:ext uri="{FF2B5EF4-FFF2-40B4-BE49-F238E27FC236}">
                  <a16:creationId xmlns:a16="http://schemas.microsoft.com/office/drawing/2014/main" id="{70BB86A3-5CDF-00ED-62D7-68EEF95DB791}"/>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535488430"/>
      </p:ext>
    </p:extLst>
  </p:cSld>
  <p:clrMapOvr>
    <a:masterClrMapping/>
  </p:clrMapOvr>
  <mc:AlternateContent xmlns:mc="http://schemas.openxmlformats.org/markup-compatibility/2006" xmlns:p15="http://schemas.microsoft.com/office/powerpoint/2012/main">
    <mc:Choice Requires="p15">
      <p:transition>
        <p15:prstTrans prst="drap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p:cTn id="24" dur="500" fill="hold"/>
                                        <p:tgtEl>
                                          <p:spTgt spid="46"/>
                                        </p:tgtEl>
                                        <p:attrNameLst>
                                          <p:attrName>ppt_w</p:attrName>
                                        </p:attrNameLst>
                                      </p:cBhvr>
                                      <p:tavLst>
                                        <p:tav tm="0">
                                          <p:val>
                                            <p:fltVal val="0"/>
                                          </p:val>
                                        </p:tav>
                                        <p:tav tm="100000">
                                          <p:val>
                                            <p:strVal val="#ppt_w"/>
                                          </p:val>
                                        </p:tav>
                                      </p:tavLst>
                                    </p:anim>
                                    <p:anim calcmode="lin" valueType="num">
                                      <p:cBhvr>
                                        <p:cTn id="25" dur="500" fill="hold"/>
                                        <p:tgtEl>
                                          <p:spTgt spid="46"/>
                                        </p:tgtEl>
                                        <p:attrNameLst>
                                          <p:attrName>ppt_h</p:attrName>
                                        </p:attrNameLst>
                                      </p:cBhvr>
                                      <p:tavLst>
                                        <p:tav tm="0">
                                          <p:val>
                                            <p:fltVal val="0"/>
                                          </p:val>
                                        </p:tav>
                                        <p:tav tm="100000">
                                          <p:val>
                                            <p:strVal val="#ppt_h"/>
                                          </p:val>
                                        </p:tav>
                                      </p:tavLst>
                                    </p:anim>
                                    <p:animEffect transition="in" filter="fade">
                                      <p:cBhvr>
                                        <p:cTn id="26" dur="500"/>
                                        <p:tgtEl>
                                          <p:spTgt spid="4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Effect transition="in" filter="fade">
                                      <p:cBhvr>
                                        <p:cTn id="46" dur="500"/>
                                        <p:tgtEl>
                                          <p:spTgt spid="4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fltVal val="0"/>
                                          </p:val>
                                        </p:tav>
                                        <p:tav tm="100000">
                                          <p:val>
                                            <p:strVal val="#ppt_w"/>
                                          </p:val>
                                        </p:tav>
                                      </p:tavLst>
                                    </p:anim>
                                    <p:anim calcmode="lin" valueType="num">
                                      <p:cBhvr>
                                        <p:cTn id="55" dur="500" fill="hold"/>
                                        <p:tgtEl>
                                          <p:spTgt spid="44"/>
                                        </p:tgtEl>
                                        <p:attrNameLst>
                                          <p:attrName>ppt_h</p:attrName>
                                        </p:attrNameLst>
                                      </p:cBhvr>
                                      <p:tavLst>
                                        <p:tav tm="0">
                                          <p:val>
                                            <p:fltVal val="0"/>
                                          </p:val>
                                        </p:tav>
                                        <p:tav tm="100000">
                                          <p:val>
                                            <p:strVal val="#ppt_h"/>
                                          </p:val>
                                        </p:tav>
                                      </p:tavLst>
                                    </p:anim>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up)">
                                      <p:cBhvr>
                                        <p:cTn id="61" dur="500"/>
                                        <p:tgtEl>
                                          <p:spTgt spid="50"/>
                                        </p:tgtEl>
                                      </p:cBhvr>
                                    </p:animEffect>
                                  </p:childTnLst>
                                </p:cTn>
                              </p:par>
                              <p:par>
                                <p:cTn id="62" presetID="22" presetClass="entr" presetSubtype="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up)">
                                      <p:cBhvr>
                                        <p:cTn id="64" dur="500"/>
                                        <p:tgtEl>
                                          <p:spTgt spid="25"/>
                                        </p:tgtEl>
                                      </p:cBhvr>
                                    </p:animEffect>
                                  </p:childTnLst>
                                </p:cTn>
                              </p:par>
                              <p:par>
                                <p:cTn id="65" presetID="22" presetClass="entr" presetSubtype="1"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500"/>
                                        <p:tgtEl>
                                          <p:spTgt spid="26"/>
                                        </p:tgtEl>
                                      </p:cBhvr>
                                    </p:animEffect>
                                  </p:childTnLst>
                                </p:cTn>
                              </p:par>
                              <p:par>
                                <p:cTn id="68" presetID="22" presetClass="entr" presetSubtype="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up)">
                                      <p:cBhvr>
                                        <p:cTn id="70" dur="500"/>
                                        <p:tgtEl>
                                          <p:spTgt spid="2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wipe(left)">
                                      <p:cBhvr>
                                        <p:cTn id="73" dur="500"/>
                                        <p:tgtEl>
                                          <p:spTgt spid="5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p:cTn id="76" dur="500" fill="hold"/>
                                        <p:tgtEl>
                                          <p:spTgt spid="5"/>
                                        </p:tgtEl>
                                        <p:attrNameLst>
                                          <p:attrName>ppt_w</p:attrName>
                                        </p:attrNameLst>
                                      </p:cBhvr>
                                      <p:tavLst>
                                        <p:tav tm="0">
                                          <p:val>
                                            <p:fltVal val="0"/>
                                          </p:val>
                                        </p:tav>
                                        <p:tav tm="100000">
                                          <p:val>
                                            <p:strVal val="#ppt_w"/>
                                          </p:val>
                                        </p:tav>
                                      </p:tavLst>
                                    </p:anim>
                                    <p:anim calcmode="lin" valueType="num">
                                      <p:cBhvr>
                                        <p:cTn id="77" dur="500" fill="hold"/>
                                        <p:tgtEl>
                                          <p:spTgt spid="5"/>
                                        </p:tgtEl>
                                        <p:attrNameLst>
                                          <p:attrName>ppt_h</p:attrName>
                                        </p:attrNameLst>
                                      </p:cBhvr>
                                      <p:tavLst>
                                        <p:tav tm="0">
                                          <p:val>
                                            <p:fltVal val="0"/>
                                          </p:val>
                                        </p:tav>
                                        <p:tav tm="100000">
                                          <p:val>
                                            <p:strVal val="#ppt_h"/>
                                          </p:val>
                                        </p:tav>
                                      </p:tavLst>
                                    </p:anim>
                                    <p:animEffect transition="in" filter="fade">
                                      <p:cBhvr>
                                        <p:cTn id="78" dur="500"/>
                                        <p:tgtEl>
                                          <p:spTgt spid="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up)">
                                      <p:cBhvr>
                                        <p:cTn id="83" dur="500"/>
                                        <p:tgtEl>
                                          <p:spTgt spid="55"/>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wipe(left)">
                                      <p:cBhvr>
                                        <p:cTn id="86" dur="500"/>
                                        <p:tgtEl>
                                          <p:spTgt spid="60"/>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500" fill="hold"/>
                                        <p:tgtEl>
                                          <p:spTgt spid="9"/>
                                        </p:tgtEl>
                                        <p:attrNameLst>
                                          <p:attrName>ppt_w</p:attrName>
                                        </p:attrNameLst>
                                      </p:cBhvr>
                                      <p:tavLst>
                                        <p:tav tm="0">
                                          <p:val>
                                            <p:fltVal val="0"/>
                                          </p:val>
                                        </p:tav>
                                        <p:tav tm="100000">
                                          <p:val>
                                            <p:strVal val="#ppt_w"/>
                                          </p:val>
                                        </p:tav>
                                      </p:tavLst>
                                    </p:anim>
                                    <p:anim calcmode="lin" valueType="num">
                                      <p:cBhvr>
                                        <p:cTn id="90" dur="500" fill="hold"/>
                                        <p:tgtEl>
                                          <p:spTgt spid="9"/>
                                        </p:tgtEl>
                                        <p:attrNameLst>
                                          <p:attrName>ppt_h</p:attrName>
                                        </p:attrNameLst>
                                      </p:cBhvr>
                                      <p:tavLst>
                                        <p:tav tm="0">
                                          <p:val>
                                            <p:fltVal val="0"/>
                                          </p:val>
                                        </p:tav>
                                        <p:tav tm="100000">
                                          <p:val>
                                            <p:strVal val="#ppt_h"/>
                                          </p:val>
                                        </p:tav>
                                      </p:tavLst>
                                    </p:anim>
                                    <p:animEffect transition="in" filter="fade">
                                      <p:cBhvr>
                                        <p:cTn id="9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9" grpId="0" animBg="1"/>
      <p:bldP spid="24" grpId="0" animBg="1"/>
      <p:bldP spid="41" grpId="0" animBg="1"/>
      <p:bldP spid="42" grpId="0" animBg="1"/>
      <p:bldP spid="43" grpId="0" animBg="1"/>
      <p:bldP spid="44" grpId="0" animBg="1"/>
      <p:bldP spid="45" grpId="0" animBg="1"/>
      <p:bldP spid="46" grpId="0" animBg="1"/>
      <p:bldP spid="48" grpId="0" animBg="1"/>
      <p:bldP spid="58" grpId="0" animBg="1"/>
      <p:bldP spid="59" grpId="0" animBg="1"/>
      <p:bldP spid="6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108594" y="195827"/>
            <a:ext cx="57800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PH" altLang="en-US" sz="4000" b="1" dirty="0">
                <a:solidFill>
                  <a:schemeClr val="accent1">
                    <a:lumMod val="50000"/>
                  </a:schemeClr>
                </a:solidFill>
                <a:latin typeface="Franklin Gothic Book" panose="020B0503020102020204" pitchFamily="34" charset="0"/>
              </a:rPr>
              <a:t>Collections and Deposits</a:t>
            </a:r>
          </a:p>
        </p:txBody>
      </p:sp>
      <p:sp>
        <p:nvSpPr>
          <p:cNvPr id="5" name="Rectangle 4"/>
          <p:cNvSpPr/>
          <p:nvPr/>
        </p:nvSpPr>
        <p:spPr>
          <a:xfrm>
            <a:off x="3663301" y="1174376"/>
            <a:ext cx="2112962" cy="576263"/>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COLLECTIONS</a:t>
            </a:r>
          </a:p>
        </p:txBody>
      </p:sp>
      <p:sp>
        <p:nvSpPr>
          <p:cNvPr id="6" name="Rectangle 5"/>
          <p:cNvSpPr/>
          <p:nvPr/>
        </p:nvSpPr>
        <p:spPr>
          <a:xfrm>
            <a:off x="7885492" y="1163677"/>
            <a:ext cx="2319337" cy="576263"/>
          </a:xfrm>
          <a:prstGeom prst="rect">
            <a:avLst/>
          </a:prstGeom>
          <a:solidFill>
            <a:srgbClr val="FFC000"/>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latin typeface="Franklin Gothic Book" panose="020B0503020102020204" pitchFamily="34" charset="0"/>
                <a:cs typeface="Arial" pitchFamily="34" charset="0"/>
              </a:rPr>
              <a:t>DEPOSITS</a:t>
            </a:r>
          </a:p>
        </p:txBody>
      </p:sp>
      <p:sp>
        <p:nvSpPr>
          <p:cNvPr id="7" name="Rounded Rectangle 6"/>
          <p:cNvSpPr/>
          <p:nvPr/>
        </p:nvSpPr>
        <p:spPr>
          <a:xfrm>
            <a:off x="3663300" y="2101476"/>
            <a:ext cx="2189163"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PH" sz="2000" dirty="0">
                <a:solidFill>
                  <a:schemeClr val="bg1"/>
                </a:solidFill>
                <a:latin typeface="Franklin Gothic Book" panose="020B0503020102020204" pitchFamily="34" charset="0"/>
              </a:rPr>
              <a:t>ORs/VDSs/CMs/SDs</a:t>
            </a:r>
            <a:endParaRPr lang="en-US" sz="2000" dirty="0">
              <a:solidFill>
                <a:schemeClr val="bg1"/>
              </a:solidFill>
              <a:latin typeface="Franklin Gothic Book" panose="020B0503020102020204" pitchFamily="34" charset="0"/>
            </a:endParaRPr>
          </a:p>
        </p:txBody>
      </p:sp>
      <p:sp>
        <p:nvSpPr>
          <p:cNvPr id="8" name="Rounded Rectangle 7"/>
          <p:cNvSpPr/>
          <p:nvPr/>
        </p:nvSpPr>
        <p:spPr>
          <a:xfrm>
            <a:off x="8071230" y="2089983"/>
            <a:ext cx="2032001"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2000" dirty="0">
              <a:solidFill>
                <a:schemeClr val="bg1"/>
              </a:solidFill>
              <a:latin typeface="Franklin Gothic Book" panose="020B0503020102020204" pitchFamily="34" charset="0"/>
            </a:endParaRPr>
          </a:p>
          <a:p>
            <a:pPr algn="ctr">
              <a:defRPr/>
            </a:pPr>
            <a:r>
              <a:rPr lang="en-US" sz="2000" dirty="0">
                <a:solidFill>
                  <a:schemeClr val="bg1"/>
                </a:solidFill>
                <a:latin typeface="Franklin Gothic Book" panose="020B0503020102020204" pitchFamily="34" charset="0"/>
              </a:rPr>
              <a:t>VDSs/SDs</a:t>
            </a:r>
          </a:p>
          <a:p>
            <a:pPr algn="ctr">
              <a:defRPr/>
            </a:pPr>
            <a:endParaRPr lang="en-US" sz="2000" dirty="0">
              <a:solidFill>
                <a:schemeClr val="bg1"/>
              </a:solidFill>
              <a:latin typeface="Franklin Gothic Book" panose="020B0503020102020204" pitchFamily="34" charset="0"/>
            </a:endParaRPr>
          </a:p>
        </p:txBody>
      </p:sp>
      <p:sp>
        <p:nvSpPr>
          <p:cNvPr id="9" name="Rounded Rectangle 8"/>
          <p:cNvSpPr/>
          <p:nvPr/>
        </p:nvSpPr>
        <p:spPr>
          <a:xfrm>
            <a:off x="3663300" y="3528002"/>
            <a:ext cx="2894687" cy="1296987"/>
          </a:xfrm>
          <a:prstGeom prst="roundRect">
            <a:avLst/>
          </a:prstGeom>
          <a:solidFill>
            <a:schemeClr val="accent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Receipts, Deposits and Other Related Financial Transactions (RCRD)</a:t>
            </a:r>
          </a:p>
        </p:txBody>
      </p:sp>
      <p:sp>
        <p:nvSpPr>
          <p:cNvPr id="10" name="Rounded Rectangle 9"/>
          <p:cNvSpPr/>
          <p:nvPr/>
        </p:nvSpPr>
        <p:spPr>
          <a:xfrm>
            <a:off x="7405037" y="3528003"/>
            <a:ext cx="2799792" cy="1296987"/>
          </a:xfrm>
          <a:prstGeom prst="roundRect">
            <a:avLst/>
          </a:prstGeom>
          <a:solidFill>
            <a:schemeClr val="accent2"/>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in Bank and Other Related Financial Transactions (RCB)</a:t>
            </a:r>
          </a:p>
        </p:txBody>
      </p:sp>
      <p:sp>
        <p:nvSpPr>
          <p:cNvPr id="11" name="Rounded Rectangle 10"/>
          <p:cNvSpPr/>
          <p:nvPr/>
        </p:nvSpPr>
        <p:spPr>
          <a:xfrm>
            <a:off x="3663301" y="5135188"/>
            <a:ext cx="6541528" cy="1223963"/>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a:latin typeface="Franklin Gothic Book" panose="020B0503020102020204" pitchFamily="34" charset="0"/>
              </a:rPr>
              <a:t>Statement of Receipts and Payments (SRP) </a:t>
            </a:r>
          </a:p>
          <a:p>
            <a:pPr algn="ctr">
              <a:defRPr/>
            </a:pPr>
            <a:r>
              <a:rPr lang="en-US" sz="2000" dirty="0">
                <a:latin typeface="Franklin Gothic Book" panose="020B0503020102020204" pitchFamily="34" charset="0"/>
              </a:rPr>
              <a:t>Notes to Financial Statements </a:t>
            </a:r>
          </a:p>
          <a:p>
            <a:pPr algn="ctr">
              <a:defRPr/>
            </a:pPr>
            <a:r>
              <a:rPr lang="en-US" sz="2000" dirty="0">
                <a:latin typeface="Franklin Gothic Book" panose="020B0503020102020204" pitchFamily="34" charset="0"/>
              </a:rPr>
              <a:t>Bank Reconciliation Statement</a:t>
            </a:r>
            <a:endParaRPr lang="en-US" sz="2400" dirty="0">
              <a:latin typeface="Franklin Gothic Book" panose="020B0503020102020204" pitchFamily="34" charset="0"/>
            </a:endParaRPr>
          </a:p>
        </p:txBody>
      </p:sp>
      <p:cxnSp>
        <p:nvCxnSpPr>
          <p:cNvPr id="12" name="Straight Connector 11"/>
          <p:cNvCxnSpPr>
            <a:stCxn id="7" idx="2"/>
          </p:cNvCxnSpPr>
          <p:nvPr/>
        </p:nvCxnSpPr>
        <p:spPr>
          <a:xfrm>
            <a:off x="4757882" y="2677739"/>
            <a:ext cx="2795" cy="2873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4757882" y="2965076"/>
            <a:ext cx="4308836" cy="0"/>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endCxn id="9" idx="0"/>
          </p:cNvCxnSpPr>
          <p:nvPr/>
        </p:nvCxnSpPr>
        <p:spPr>
          <a:xfrm>
            <a:off x="5110644" y="3254001"/>
            <a:ext cx="0" cy="274001"/>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a:endCxn id="10" idx="0"/>
          </p:cNvCxnSpPr>
          <p:nvPr/>
        </p:nvCxnSpPr>
        <p:spPr>
          <a:xfrm>
            <a:off x="8804906" y="3254001"/>
            <a:ext cx="27" cy="274002"/>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5110644" y="3254001"/>
            <a:ext cx="3694262" cy="0"/>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6998638" y="2965076"/>
            <a:ext cx="0" cy="288925"/>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8" name="Right Arrow 17"/>
          <p:cNvSpPr/>
          <p:nvPr/>
        </p:nvSpPr>
        <p:spPr>
          <a:xfrm>
            <a:off x="1340528" y="1976064"/>
            <a:ext cx="2030674"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dirty="0">
                <a:latin typeface="Franklin Gothic Book" panose="020B0503020102020204" pitchFamily="34" charset="0"/>
              </a:rPr>
              <a:t>Documents/Basis</a:t>
            </a:r>
          </a:p>
        </p:txBody>
      </p:sp>
      <p:sp>
        <p:nvSpPr>
          <p:cNvPr id="19" name="Right Arrow 18"/>
          <p:cNvSpPr/>
          <p:nvPr/>
        </p:nvSpPr>
        <p:spPr>
          <a:xfrm>
            <a:off x="1340528" y="3485776"/>
            <a:ext cx="2030674" cy="1063625"/>
          </a:xfrm>
          <a:prstGeom prst="rightArrow">
            <a:avLst/>
          </a:prstGeom>
          <a:solidFill>
            <a:schemeClr val="accent2"/>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600" dirty="0">
                <a:latin typeface="Franklin Gothic Book" panose="020B0503020102020204" pitchFamily="34" charset="0"/>
              </a:rPr>
              <a:t>Records/Registry/ Register</a:t>
            </a:r>
          </a:p>
        </p:txBody>
      </p:sp>
      <p:sp>
        <p:nvSpPr>
          <p:cNvPr id="20" name="Right Arrow 19"/>
          <p:cNvSpPr/>
          <p:nvPr/>
        </p:nvSpPr>
        <p:spPr>
          <a:xfrm>
            <a:off x="1340528" y="5092326"/>
            <a:ext cx="2030673"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dirty="0">
                <a:latin typeface="Franklin Gothic Book" panose="020B0503020102020204" pitchFamily="34" charset="0"/>
              </a:rPr>
              <a:t>FS and Other Reports</a:t>
            </a:r>
          </a:p>
        </p:txBody>
      </p:sp>
      <p:cxnSp>
        <p:nvCxnSpPr>
          <p:cNvPr id="21" name="Straight Arrow Connector 20"/>
          <p:cNvCxnSpPr/>
          <p:nvPr/>
        </p:nvCxnSpPr>
        <p:spPr>
          <a:xfrm>
            <a:off x="8831407" y="4843087"/>
            <a:ext cx="0" cy="287338"/>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p:nvPr/>
        </p:nvCxnSpPr>
        <p:spPr>
          <a:xfrm>
            <a:off x="5132382" y="4833565"/>
            <a:ext cx="0" cy="287338"/>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4752325" y="1749845"/>
            <a:ext cx="3175" cy="3508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9092317" y="1748989"/>
            <a:ext cx="3175" cy="350837"/>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9066718" y="2679262"/>
            <a:ext cx="3176" cy="285814"/>
          </a:xfrm>
          <a:prstGeom prst="line">
            <a:avLst/>
          </a:prstGeom>
          <a:ln>
            <a:solidFill>
              <a:schemeClr val="tx1">
                <a:lumMod val="65000"/>
                <a:lumOff val="35000"/>
              </a:schemeClr>
            </a:solidFill>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2" name="Group 1">
            <a:extLst>
              <a:ext uri="{FF2B5EF4-FFF2-40B4-BE49-F238E27FC236}">
                <a16:creationId xmlns:a16="http://schemas.microsoft.com/office/drawing/2014/main" id="{CE8AB24E-75BF-822D-C2DD-C1B5E1F3D768}"/>
              </a:ext>
            </a:extLst>
          </p:cNvPr>
          <p:cNvGrpSpPr/>
          <p:nvPr/>
        </p:nvGrpSpPr>
        <p:grpSpPr>
          <a:xfrm>
            <a:off x="1704204" y="6189281"/>
            <a:ext cx="9612020" cy="615553"/>
            <a:chOff x="450301" y="5730924"/>
            <a:chExt cx="11335150" cy="1076139"/>
          </a:xfrm>
        </p:grpSpPr>
        <p:grpSp>
          <p:nvGrpSpPr>
            <p:cNvPr id="3" name="Group 2">
              <a:extLst>
                <a:ext uri="{FF2B5EF4-FFF2-40B4-BE49-F238E27FC236}">
                  <a16:creationId xmlns:a16="http://schemas.microsoft.com/office/drawing/2014/main" id="{3A68C77F-66D6-BCA5-1D1E-078C6481B424}"/>
                </a:ext>
              </a:extLst>
            </p:cNvPr>
            <p:cNvGrpSpPr/>
            <p:nvPr/>
          </p:nvGrpSpPr>
          <p:grpSpPr>
            <a:xfrm>
              <a:off x="2577549" y="6103000"/>
              <a:ext cx="9207902" cy="613450"/>
              <a:chOff x="-468024" y="6200865"/>
              <a:chExt cx="8857925" cy="613450"/>
            </a:xfrm>
          </p:grpSpPr>
          <p:grpSp>
            <p:nvGrpSpPr>
              <p:cNvPr id="32" name="Group 2">
                <a:extLst>
                  <a:ext uri="{FF2B5EF4-FFF2-40B4-BE49-F238E27FC236}">
                    <a16:creationId xmlns:a16="http://schemas.microsoft.com/office/drawing/2014/main" id="{B772C789-6B4B-5F4B-119E-6B43BB26C1A8}"/>
                  </a:ext>
                </a:extLst>
              </p:cNvPr>
              <p:cNvGrpSpPr/>
              <p:nvPr/>
            </p:nvGrpSpPr>
            <p:grpSpPr>
              <a:xfrm>
                <a:off x="-468024" y="6290055"/>
                <a:ext cx="3716810" cy="454406"/>
                <a:chOff x="0" y="0"/>
                <a:chExt cx="4986220" cy="609600"/>
              </a:xfrm>
            </p:grpSpPr>
            <p:sp>
              <p:nvSpPr>
                <p:cNvPr id="44" name="Freeform 3">
                  <a:extLst>
                    <a:ext uri="{FF2B5EF4-FFF2-40B4-BE49-F238E27FC236}">
                      <a16:creationId xmlns:a16="http://schemas.microsoft.com/office/drawing/2014/main" id="{673A99BD-586D-E0C2-77F9-8D3A12724A3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5" name="TextBox 4">
                  <a:extLst>
                    <a:ext uri="{FF2B5EF4-FFF2-40B4-BE49-F238E27FC236}">
                      <a16:creationId xmlns:a16="http://schemas.microsoft.com/office/drawing/2014/main" id="{89E00F3F-E28D-D02E-20D4-547277BA52E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3" name="Group 5">
                <a:extLst>
                  <a:ext uri="{FF2B5EF4-FFF2-40B4-BE49-F238E27FC236}">
                    <a16:creationId xmlns:a16="http://schemas.microsoft.com/office/drawing/2014/main" id="{66579D7D-18E2-6B26-B1E5-A563F1D7E86A}"/>
                  </a:ext>
                </a:extLst>
              </p:cNvPr>
              <p:cNvGrpSpPr/>
              <p:nvPr/>
            </p:nvGrpSpPr>
            <p:grpSpPr>
              <a:xfrm>
                <a:off x="4126103" y="6327079"/>
                <a:ext cx="3334737" cy="454406"/>
                <a:chOff x="0" y="0"/>
                <a:chExt cx="4473657" cy="609600"/>
              </a:xfrm>
            </p:grpSpPr>
            <p:sp>
              <p:nvSpPr>
                <p:cNvPr id="42" name="Freeform 6">
                  <a:extLst>
                    <a:ext uri="{FF2B5EF4-FFF2-40B4-BE49-F238E27FC236}">
                      <a16:creationId xmlns:a16="http://schemas.microsoft.com/office/drawing/2014/main" id="{21204D24-B58D-0A98-E3D9-10C4E7B352BB}"/>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3" name="TextBox 7">
                  <a:extLst>
                    <a:ext uri="{FF2B5EF4-FFF2-40B4-BE49-F238E27FC236}">
                      <a16:creationId xmlns:a16="http://schemas.microsoft.com/office/drawing/2014/main" id="{AC218590-E16D-0E69-5CA2-B493E83B3209}"/>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4" name="Group 8">
                <a:extLst>
                  <a:ext uri="{FF2B5EF4-FFF2-40B4-BE49-F238E27FC236}">
                    <a16:creationId xmlns:a16="http://schemas.microsoft.com/office/drawing/2014/main" id="{7E053704-F69D-B9B4-7F9D-5DEBEAE82450}"/>
                  </a:ext>
                </a:extLst>
              </p:cNvPr>
              <p:cNvGrpSpPr/>
              <p:nvPr/>
            </p:nvGrpSpPr>
            <p:grpSpPr>
              <a:xfrm>
                <a:off x="3160933" y="6200865"/>
                <a:ext cx="1025657" cy="604386"/>
                <a:chOff x="0" y="0"/>
                <a:chExt cx="1034505" cy="609600"/>
              </a:xfrm>
            </p:grpSpPr>
            <p:sp>
              <p:nvSpPr>
                <p:cNvPr id="40" name="Freeform 9">
                  <a:extLst>
                    <a:ext uri="{FF2B5EF4-FFF2-40B4-BE49-F238E27FC236}">
                      <a16:creationId xmlns:a16="http://schemas.microsoft.com/office/drawing/2014/main" id="{188BFF32-E66D-21E9-DD5D-E25C7B3278C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41" name="TextBox 10">
                  <a:extLst>
                    <a:ext uri="{FF2B5EF4-FFF2-40B4-BE49-F238E27FC236}">
                      <a16:creationId xmlns:a16="http://schemas.microsoft.com/office/drawing/2014/main" id="{905659B5-BB83-7C59-644F-3473FB0B9A8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5" name="Group 34">
                <a:extLst>
                  <a:ext uri="{FF2B5EF4-FFF2-40B4-BE49-F238E27FC236}">
                    <a16:creationId xmlns:a16="http://schemas.microsoft.com/office/drawing/2014/main" id="{555B7BB6-0305-C267-51B5-94FC965E2E16}"/>
                  </a:ext>
                </a:extLst>
              </p:cNvPr>
              <p:cNvGrpSpPr/>
              <p:nvPr/>
            </p:nvGrpSpPr>
            <p:grpSpPr>
              <a:xfrm>
                <a:off x="7364244" y="6209929"/>
                <a:ext cx="1025657" cy="604386"/>
                <a:chOff x="0" y="0"/>
                <a:chExt cx="1034505" cy="609600"/>
              </a:xfrm>
            </p:grpSpPr>
            <p:sp>
              <p:nvSpPr>
                <p:cNvPr id="38" name="Freeform 12">
                  <a:extLst>
                    <a:ext uri="{FF2B5EF4-FFF2-40B4-BE49-F238E27FC236}">
                      <a16:creationId xmlns:a16="http://schemas.microsoft.com/office/drawing/2014/main" id="{F8B3C1A9-0555-190C-1111-20556B4F71C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9" name="TextBox 13">
                  <a:extLst>
                    <a:ext uri="{FF2B5EF4-FFF2-40B4-BE49-F238E27FC236}">
                      <a16:creationId xmlns:a16="http://schemas.microsoft.com/office/drawing/2014/main" id="{3CF308E7-031E-9E77-6F65-476D45D7E882}"/>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6" name="Freeform 14">
                <a:extLst>
                  <a:ext uri="{FF2B5EF4-FFF2-40B4-BE49-F238E27FC236}">
                    <a16:creationId xmlns:a16="http://schemas.microsoft.com/office/drawing/2014/main" id="{3B9F07DC-6D6B-3B00-446D-1902A0216338}"/>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Freeform 26">
                <a:extLst>
                  <a:ext uri="{FF2B5EF4-FFF2-40B4-BE49-F238E27FC236}">
                    <a16:creationId xmlns:a16="http://schemas.microsoft.com/office/drawing/2014/main" id="{BB3A28A1-1F81-8842-6C4D-A83C3D1646F6}"/>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30" name="Picture 4">
              <a:extLst>
                <a:ext uri="{FF2B5EF4-FFF2-40B4-BE49-F238E27FC236}">
                  <a16:creationId xmlns:a16="http://schemas.microsoft.com/office/drawing/2014/main" id="{EA572652-0F9D-CB67-33B8-A1DBC6111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Placeholder 3">
              <a:extLst>
                <a:ext uri="{FF2B5EF4-FFF2-40B4-BE49-F238E27FC236}">
                  <a16:creationId xmlns:a16="http://schemas.microsoft.com/office/drawing/2014/main" id="{4314C16C-BF80-7500-68A4-149E815F7A2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406908715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par>
                                <p:cTn id="48" presetID="22" presetClass="entr" presetSubtype="1"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par>
                                <p:cTn id="51" presetID="22" presetClass="entr" presetSubtype="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500"/>
                                        <p:tgtEl>
                                          <p:spTgt spid="17"/>
                                        </p:tgtEl>
                                      </p:cBhvr>
                                    </p:animEffect>
                                  </p:childTnLst>
                                </p:cTn>
                              </p:par>
                              <p:par>
                                <p:cTn id="54" presetID="22" presetClass="entr" presetSubtype="1"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500"/>
                                        <p:tgtEl>
                                          <p:spTgt spid="16"/>
                                        </p:tgtEl>
                                      </p:cBhvr>
                                    </p:animEffect>
                                  </p:childTnLst>
                                </p:cTn>
                              </p:par>
                              <p:par>
                                <p:cTn id="57" presetID="2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par>
                                <p:cTn id="60" presetID="22" presetClass="entr" presetSubtype="1"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up)">
                                      <p:cBhvr>
                                        <p:cTn id="62" dur="500"/>
                                        <p:tgtEl>
                                          <p:spTgt spid="14"/>
                                        </p:tgtEl>
                                      </p:cBhvr>
                                    </p:animEffect>
                                  </p:childTnLst>
                                </p:cTn>
                              </p:par>
                              <p:par>
                                <p:cTn id="63" presetID="22" presetClass="entr" presetSubtype="1"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up)">
                                      <p:cBhvr>
                                        <p:cTn id="83" dur="500"/>
                                        <p:tgtEl>
                                          <p:spTgt spid="22"/>
                                        </p:tgtEl>
                                      </p:cBhvr>
                                    </p:animEffect>
                                  </p:childTnLst>
                                </p:cTn>
                              </p:par>
                              <p:par>
                                <p:cTn id="84" presetID="22" presetClass="entr" presetSubtype="1"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up)">
                                      <p:cBhvr>
                                        <p:cTn id="86" dur="500"/>
                                        <p:tgtEl>
                                          <p:spTgt spid="21"/>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left)">
                                      <p:cBhvr>
                                        <p:cTn id="89" dur="500"/>
                                        <p:tgtEl>
                                          <p:spTgt spid="2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Effect transition="in" filter="fade">
                                      <p:cBhvr>
                                        <p:cTn id="9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8"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bwMode="auto">
          <a:xfrm>
            <a:off x="4155547" y="133350"/>
            <a:ext cx="578008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lr>
                <a:schemeClr val="accent1"/>
              </a:buClr>
              <a:buSzPct val="100000"/>
              <a:buFont typeface="Symbol" panose="05050102010706020507" pitchFamily="18" charset="2"/>
              <a:buChar char=""/>
              <a:defRPr sz="2400">
                <a:solidFill>
                  <a:schemeClr val="tx2"/>
                </a:solidFill>
                <a:latin typeface="Franklin Gothic Book" panose="020B0503020102020204" pitchFamily="34" charset="0"/>
              </a:defRPr>
            </a:lvl1pPr>
            <a:lvl2pPr marL="742950" indent="-285750" defTabSz="457200">
              <a:spcBef>
                <a:spcPct val="20000"/>
              </a:spcBef>
              <a:buClr>
                <a:schemeClr val="accent1"/>
              </a:buClr>
              <a:buSzPct val="100000"/>
              <a:buFont typeface="Symbol" panose="05050102010706020507" pitchFamily="18" charset="2"/>
              <a:buChar char=""/>
              <a:defRPr sz="2200">
                <a:solidFill>
                  <a:schemeClr val="tx2"/>
                </a:solidFill>
                <a:latin typeface="Franklin Gothic Book" panose="020B0503020102020204" pitchFamily="34" charset="0"/>
              </a:defRPr>
            </a:lvl2pPr>
            <a:lvl3pPr marL="1143000" indent="-228600" defTabSz="4572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3pPr>
            <a:lvl4pPr marL="1600200" indent="-228600" defTabSz="457200">
              <a:spcBef>
                <a:spcPct val="20000"/>
              </a:spcBef>
              <a:buClr>
                <a:schemeClr val="accent1"/>
              </a:buClr>
              <a:buSzPct val="100000"/>
              <a:buFont typeface="Symbol" panose="05050102010706020507" pitchFamily="18" charset="2"/>
              <a:buChar char=""/>
              <a:defRPr sz="2000">
                <a:solidFill>
                  <a:schemeClr val="tx2"/>
                </a:solidFill>
                <a:latin typeface="Franklin Gothic Book" panose="020B0503020102020204" pitchFamily="34" charset="0"/>
              </a:defRPr>
            </a:lvl4pPr>
            <a:lvl5pPr marL="2057400" indent="-228600" defTabSz="457200">
              <a:spcBef>
                <a:spcPct val="20000"/>
              </a:spcBef>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5pPr>
            <a:lvl6pPr marL="25146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6pPr>
            <a:lvl7pPr marL="29718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7pPr>
            <a:lvl8pPr marL="34290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8pPr>
            <a:lvl9pPr marL="3886200" indent="-228600" defTabSz="4572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Franklin Gothic Book" panose="020B0503020102020204" pitchFamily="34" charset="0"/>
              </a:defRPr>
            </a:lvl9pPr>
          </a:lstStyle>
          <a:p>
            <a:pPr algn="ctr" eaLnBrk="1" hangingPunct="1">
              <a:spcBef>
                <a:spcPct val="0"/>
              </a:spcBef>
              <a:buClrTx/>
              <a:buSzTx/>
              <a:buFontTx/>
              <a:buNone/>
            </a:pPr>
            <a:r>
              <a:rPr lang="en-PH" altLang="en-US" sz="3600" b="1" dirty="0">
                <a:solidFill>
                  <a:schemeClr val="accent1">
                    <a:lumMod val="50000"/>
                  </a:schemeClr>
                </a:solidFill>
              </a:rPr>
              <a:t>Disbursements/Payments</a:t>
            </a:r>
          </a:p>
        </p:txBody>
      </p:sp>
      <p:sp>
        <p:nvSpPr>
          <p:cNvPr id="27" name="Rectangle 26"/>
          <p:cNvSpPr/>
          <p:nvPr/>
        </p:nvSpPr>
        <p:spPr>
          <a:xfrm>
            <a:off x="3761851" y="1032931"/>
            <a:ext cx="1871662" cy="744538"/>
          </a:xfrm>
          <a:prstGeom prst="rect">
            <a:avLst/>
          </a:prstGeom>
          <a:solidFill>
            <a:schemeClr val="accent4"/>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CHECKS</a:t>
            </a:r>
          </a:p>
        </p:txBody>
      </p:sp>
      <p:sp>
        <p:nvSpPr>
          <p:cNvPr id="28" name="Rectangle 27"/>
          <p:cNvSpPr/>
          <p:nvPr/>
        </p:nvSpPr>
        <p:spPr>
          <a:xfrm>
            <a:off x="8139121" y="1032931"/>
            <a:ext cx="2006063" cy="744538"/>
          </a:xfrm>
          <a:prstGeom prst="rect">
            <a:avLst/>
          </a:prstGeom>
          <a:solidFill>
            <a:schemeClr val="accent4"/>
          </a:solidFill>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2400" b="1" dirty="0">
                <a:solidFill>
                  <a:schemeClr val="tx1"/>
                </a:solidFill>
                <a:latin typeface="Franklin Gothic Book" panose="020B0503020102020204" pitchFamily="34" charset="0"/>
                <a:cs typeface="Arial" pitchFamily="34" charset="0"/>
              </a:rPr>
              <a:t>CASH ADVANCES</a:t>
            </a:r>
          </a:p>
        </p:txBody>
      </p:sp>
      <p:sp>
        <p:nvSpPr>
          <p:cNvPr id="29" name="Rounded Rectangle 28"/>
          <p:cNvSpPr/>
          <p:nvPr/>
        </p:nvSpPr>
        <p:spPr>
          <a:xfrm>
            <a:off x="3510492" y="2243135"/>
            <a:ext cx="2254784"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000" dirty="0">
                <a:latin typeface="Franklin Gothic Book" panose="020B0503020102020204" pitchFamily="34" charset="0"/>
              </a:rPr>
              <a:t>DVs/Checks/SDs</a:t>
            </a:r>
          </a:p>
        </p:txBody>
      </p:sp>
      <p:sp>
        <p:nvSpPr>
          <p:cNvPr id="30" name="Rounded Rectangle 29"/>
          <p:cNvSpPr/>
          <p:nvPr/>
        </p:nvSpPr>
        <p:spPr>
          <a:xfrm>
            <a:off x="7865800" y="2243135"/>
            <a:ext cx="2552707" cy="576263"/>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DVs/Checks/LR/SDs</a:t>
            </a:r>
          </a:p>
          <a:p>
            <a:pPr algn="ctr">
              <a:defRPr/>
            </a:pPr>
            <a:endParaRPr lang="en-US" sz="2000" dirty="0">
              <a:latin typeface="Franklin Gothic Book" panose="020B0503020102020204" pitchFamily="34" charset="0"/>
            </a:endParaRPr>
          </a:p>
        </p:txBody>
      </p:sp>
      <p:sp>
        <p:nvSpPr>
          <p:cNvPr id="33" name="Rounded Rectangle 32"/>
          <p:cNvSpPr/>
          <p:nvPr/>
        </p:nvSpPr>
        <p:spPr>
          <a:xfrm>
            <a:off x="3466576" y="3602036"/>
            <a:ext cx="2298700" cy="1008062"/>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RBCPB/RSPFCPB</a:t>
            </a:r>
          </a:p>
        </p:txBody>
      </p:sp>
      <p:sp>
        <p:nvSpPr>
          <p:cNvPr id="34" name="Rounded Rectangle 33"/>
          <p:cNvSpPr/>
          <p:nvPr/>
        </p:nvSpPr>
        <p:spPr>
          <a:xfrm>
            <a:off x="7162800" y="3602036"/>
            <a:ext cx="3945467" cy="1008062"/>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latin typeface="Franklin Gothic Book" panose="020B0503020102020204" pitchFamily="34" charset="0"/>
              </a:rPr>
              <a:t>Register of Cash in Bank and Other Related Financial Transactions (RCB)</a:t>
            </a:r>
          </a:p>
        </p:txBody>
      </p:sp>
      <p:sp>
        <p:nvSpPr>
          <p:cNvPr id="35" name="Rounded Rectangle 34"/>
          <p:cNvSpPr/>
          <p:nvPr/>
        </p:nvSpPr>
        <p:spPr>
          <a:xfrm>
            <a:off x="3478220" y="5090056"/>
            <a:ext cx="2336800" cy="1223962"/>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SCBAA/SBCPB/ SSPFCPB</a:t>
            </a:r>
          </a:p>
          <a:p>
            <a:pPr algn="ctr">
              <a:defRPr/>
            </a:pPr>
            <a:endParaRPr lang="en-US" sz="2000" dirty="0">
              <a:latin typeface="Franklin Gothic Book" panose="020B0503020102020204" pitchFamily="34" charset="0"/>
            </a:endParaRPr>
          </a:p>
        </p:txBody>
      </p:sp>
      <p:sp>
        <p:nvSpPr>
          <p:cNvPr id="36" name="Rounded Rectangle 35"/>
          <p:cNvSpPr/>
          <p:nvPr/>
        </p:nvSpPr>
        <p:spPr>
          <a:xfrm>
            <a:off x="6805616" y="5090056"/>
            <a:ext cx="4946114" cy="1223963"/>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sz="2000" dirty="0">
              <a:latin typeface="Franklin Gothic Book" panose="020B0503020102020204" pitchFamily="34" charset="0"/>
            </a:endParaRPr>
          </a:p>
          <a:p>
            <a:pPr algn="ctr">
              <a:defRPr/>
            </a:pPr>
            <a:r>
              <a:rPr lang="en-US" sz="2000" dirty="0">
                <a:latin typeface="Franklin Gothic Book" panose="020B0503020102020204" pitchFamily="34" charset="0"/>
              </a:rPr>
              <a:t>Statement of Receipts and Payments (SRP) </a:t>
            </a:r>
          </a:p>
          <a:p>
            <a:pPr algn="ctr">
              <a:defRPr/>
            </a:pPr>
            <a:r>
              <a:rPr lang="en-US" sz="2000" dirty="0">
                <a:latin typeface="Franklin Gothic Book" panose="020B0503020102020204" pitchFamily="34" charset="0"/>
              </a:rPr>
              <a:t>Notes to Financial Statements </a:t>
            </a:r>
          </a:p>
          <a:p>
            <a:pPr algn="ctr">
              <a:defRPr/>
            </a:pPr>
            <a:r>
              <a:rPr lang="en-US" sz="2000" dirty="0">
                <a:latin typeface="Franklin Gothic Book" panose="020B0503020102020204" pitchFamily="34" charset="0"/>
              </a:rPr>
              <a:t>Bank Reconciliation Statement</a:t>
            </a:r>
          </a:p>
          <a:p>
            <a:pPr algn="ctr">
              <a:defRPr/>
            </a:pPr>
            <a:endParaRPr lang="en-US" sz="2000" dirty="0">
              <a:latin typeface="Franklin Gothic Book" panose="020B0503020102020204" pitchFamily="34" charset="0"/>
            </a:endParaRPr>
          </a:p>
        </p:txBody>
      </p:sp>
      <p:sp>
        <p:nvSpPr>
          <p:cNvPr id="44" name="Right Arrow 43"/>
          <p:cNvSpPr/>
          <p:nvPr/>
        </p:nvSpPr>
        <p:spPr>
          <a:xfrm>
            <a:off x="1439333" y="2036761"/>
            <a:ext cx="1593855"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dirty="0">
                <a:latin typeface="Franklin Gothic Book" panose="020B0503020102020204" pitchFamily="34" charset="0"/>
              </a:rPr>
              <a:t>Documents/ Basis</a:t>
            </a:r>
          </a:p>
        </p:txBody>
      </p:sp>
      <p:sp>
        <p:nvSpPr>
          <p:cNvPr id="45" name="Right Arrow 44"/>
          <p:cNvSpPr/>
          <p:nvPr/>
        </p:nvSpPr>
        <p:spPr>
          <a:xfrm>
            <a:off x="1439333" y="3546473"/>
            <a:ext cx="1593855" cy="1063625"/>
          </a:xfrm>
          <a:prstGeom prst="rightArrow">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a:latin typeface="Franklin Gothic Book" panose="020B0503020102020204" pitchFamily="34" charset="0"/>
              </a:rPr>
              <a:t>Registry/ Register</a:t>
            </a:r>
          </a:p>
        </p:txBody>
      </p:sp>
      <p:sp>
        <p:nvSpPr>
          <p:cNvPr id="46" name="Right Arrow 45"/>
          <p:cNvSpPr/>
          <p:nvPr/>
        </p:nvSpPr>
        <p:spPr>
          <a:xfrm>
            <a:off x="1439333" y="5023379"/>
            <a:ext cx="1593855"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dirty="0">
                <a:latin typeface="Franklin Gothic Book" panose="020B0503020102020204" pitchFamily="34" charset="0"/>
              </a:rPr>
              <a:t>FS and Other Reports</a:t>
            </a:r>
          </a:p>
        </p:txBody>
      </p:sp>
      <p:cxnSp>
        <p:nvCxnSpPr>
          <p:cNvPr id="51" name="Straight Connector 50"/>
          <p:cNvCxnSpPr>
            <a:endCxn id="29" idx="0"/>
          </p:cNvCxnSpPr>
          <p:nvPr/>
        </p:nvCxnSpPr>
        <p:spPr>
          <a:xfrm>
            <a:off x="4637884" y="1776831"/>
            <a:ext cx="0" cy="46630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6" name="Straight Connector 55"/>
          <p:cNvCxnSpPr/>
          <p:nvPr/>
        </p:nvCxnSpPr>
        <p:spPr>
          <a:xfrm>
            <a:off x="9107490" y="1776831"/>
            <a:ext cx="0" cy="46630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7" name="Straight Connector 56"/>
          <p:cNvCxnSpPr/>
          <p:nvPr/>
        </p:nvCxnSpPr>
        <p:spPr>
          <a:xfrm>
            <a:off x="4637884" y="2812730"/>
            <a:ext cx="2795" cy="287337"/>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8" name="Straight Connector 57"/>
          <p:cNvCxnSpPr/>
          <p:nvPr/>
        </p:nvCxnSpPr>
        <p:spPr>
          <a:xfrm>
            <a:off x="4627977" y="3100067"/>
            <a:ext cx="4473422" cy="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9" name="Straight Arrow Connector 58"/>
          <p:cNvCxnSpPr/>
          <p:nvPr/>
        </p:nvCxnSpPr>
        <p:spPr>
          <a:xfrm>
            <a:off x="4602644" y="3304801"/>
            <a:ext cx="0" cy="274001"/>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0" name="Straight Arrow Connector 59"/>
          <p:cNvCxnSpPr/>
          <p:nvPr/>
        </p:nvCxnSpPr>
        <p:spPr>
          <a:xfrm>
            <a:off x="9179556" y="3304801"/>
            <a:ext cx="27" cy="274002"/>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1" name="Straight Connector 60"/>
          <p:cNvCxnSpPr/>
          <p:nvPr/>
        </p:nvCxnSpPr>
        <p:spPr>
          <a:xfrm>
            <a:off x="4591050" y="3304801"/>
            <a:ext cx="4597400" cy="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2" name="Straight Connector 61"/>
          <p:cNvCxnSpPr/>
          <p:nvPr/>
        </p:nvCxnSpPr>
        <p:spPr>
          <a:xfrm flipH="1">
            <a:off x="6998638" y="3100067"/>
            <a:ext cx="2237" cy="203940"/>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3" name="Straight Connector 62"/>
          <p:cNvCxnSpPr/>
          <p:nvPr/>
        </p:nvCxnSpPr>
        <p:spPr>
          <a:xfrm flipH="1">
            <a:off x="9101399" y="2823940"/>
            <a:ext cx="3176" cy="285814"/>
          </a:xfrm>
          <a:prstGeom prst="line">
            <a:avLst/>
          </a:prstGeom>
          <a:ln>
            <a:solidFill>
              <a:schemeClr val="tx1">
                <a:lumMod val="65000"/>
                <a:lumOff val="35000"/>
              </a:schemeClr>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8" name="Straight Arrow Connector 67"/>
          <p:cNvCxnSpPr/>
          <p:nvPr/>
        </p:nvCxnSpPr>
        <p:spPr>
          <a:xfrm>
            <a:off x="9183426" y="4660900"/>
            <a:ext cx="0" cy="397406"/>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9" name="Straight Arrow Connector 68"/>
          <p:cNvCxnSpPr/>
          <p:nvPr/>
        </p:nvCxnSpPr>
        <p:spPr>
          <a:xfrm>
            <a:off x="4615926" y="4629148"/>
            <a:ext cx="0" cy="434973"/>
          </a:xfrm>
          <a:prstGeom prst="straightConnector1">
            <a:avLst/>
          </a:prstGeom>
          <a:ln>
            <a:solidFill>
              <a:schemeClr val="tx1">
                <a:lumMod val="65000"/>
                <a:lumOff val="35000"/>
              </a:schemeClr>
            </a:solidFill>
            <a:tailEnd type="arrow"/>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2" name="Group 1">
            <a:extLst>
              <a:ext uri="{FF2B5EF4-FFF2-40B4-BE49-F238E27FC236}">
                <a16:creationId xmlns:a16="http://schemas.microsoft.com/office/drawing/2014/main" id="{674A3C23-2DBA-30E5-0780-E3B84E62ACC4}"/>
              </a:ext>
            </a:extLst>
          </p:cNvPr>
          <p:cNvGrpSpPr/>
          <p:nvPr/>
        </p:nvGrpSpPr>
        <p:grpSpPr>
          <a:xfrm>
            <a:off x="1704204" y="6201705"/>
            <a:ext cx="9612020" cy="603129"/>
            <a:chOff x="450301" y="5730924"/>
            <a:chExt cx="11335150" cy="1076139"/>
          </a:xfrm>
        </p:grpSpPr>
        <p:grpSp>
          <p:nvGrpSpPr>
            <p:cNvPr id="3" name="Group 2">
              <a:extLst>
                <a:ext uri="{FF2B5EF4-FFF2-40B4-BE49-F238E27FC236}">
                  <a16:creationId xmlns:a16="http://schemas.microsoft.com/office/drawing/2014/main" id="{A8D3AE05-2E37-E75A-9D9C-40D0C878AC5F}"/>
                </a:ext>
              </a:extLst>
            </p:cNvPr>
            <p:cNvGrpSpPr/>
            <p:nvPr/>
          </p:nvGrpSpPr>
          <p:grpSpPr>
            <a:xfrm>
              <a:off x="2577549" y="6103000"/>
              <a:ext cx="9207902" cy="613450"/>
              <a:chOff x="-468024" y="6200865"/>
              <a:chExt cx="8857925" cy="613450"/>
            </a:xfrm>
          </p:grpSpPr>
          <p:grpSp>
            <p:nvGrpSpPr>
              <p:cNvPr id="6" name="Group 2">
                <a:extLst>
                  <a:ext uri="{FF2B5EF4-FFF2-40B4-BE49-F238E27FC236}">
                    <a16:creationId xmlns:a16="http://schemas.microsoft.com/office/drawing/2014/main" id="{201ACD37-9BB9-73EC-BD55-CB693C3341A1}"/>
                  </a:ext>
                </a:extLst>
              </p:cNvPr>
              <p:cNvGrpSpPr/>
              <p:nvPr/>
            </p:nvGrpSpPr>
            <p:grpSpPr>
              <a:xfrm>
                <a:off x="-468024" y="6290055"/>
                <a:ext cx="3716810" cy="454406"/>
                <a:chOff x="0" y="0"/>
                <a:chExt cx="4986220" cy="609600"/>
              </a:xfrm>
            </p:grpSpPr>
            <p:sp>
              <p:nvSpPr>
                <p:cNvPr id="18" name="Freeform 3">
                  <a:extLst>
                    <a:ext uri="{FF2B5EF4-FFF2-40B4-BE49-F238E27FC236}">
                      <a16:creationId xmlns:a16="http://schemas.microsoft.com/office/drawing/2014/main" id="{EDDA6892-CA40-7A34-64A0-65FE67B817D1}"/>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19" name="TextBox 4">
                  <a:extLst>
                    <a:ext uri="{FF2B5EF4-FFF2-40B4-BE49-F238E27FC236}">
                      <a16:creationId xmlns:a16="http://schemas.microsoft.com/office/drawing/2014/main" id="{144A930B-0B70-5197-A018-8725B922E431}"/>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5">
                <a:extLst>
                  <a:ext uri="{FF2B5EF4-FFF2-40B4-BE49-F238E27FC236}">
                    <a16:creationId xmlns:a16="http://schemas.microsoft.com/office/drawing/2014/main" id="{3B150426-1E74-1E7F-2155-7B2890D01C92}"/>
                  </a:ext>
                </a:extLst>
              </p:cNvPr>
              <p:cNvGrpSpPr/>
              <p:nvPr/>
            </p:nvGrpSpPr>
            <p:grpSpPr>
              <a:xfrm>
                <a:off x="4126103" y="6327079"/>
                <a:ext cx="3334737" cy="454406"/>
                <a:chOff x="0" y="0"/>
                <a:chExt cx="4473657" cy="609600"/>
              </a:xfrm>
            </p:grpSpPr>
            <p:sp>
              <p:nvSpPr>
                <p:cNvPr id="16" name="Freeform 6">
                  <a:extLst>
                    <a:ext uri="{FF2B5EF4-FFF2-40B4-BE49-F238E27FC236}">
                      <a16:creationId xmlns:a16="http://schemas.microsoft.com/office/drawing/2014/main" id="{36D54849-44B5-AA33-94FE-9634876FC042}"/>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7" name="TextBox 7">
                  <a:extLst>
                    <a:ext uri="{FF2B5EF4-FFF2-40B4-BE49-F238E27FC236}">
                      <a16:creationId xmlns:a16="http://schemas.microsoft.com/office/drawing/2014/main" id="{D87482AF-3F5A-6CAF-55AE-CF8A07EDA30E}"/>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a:extLst>
                  <a:ext uri="{FF2B5EF4-FFF2-40B4-BE49-F238E27FC236}">
                    <a16:creationId xmlns:a16="http://schemas.microsoft.com/office/drawing/2014/main" id="{11C26DC5-9033-C4D6-5F92-35438A2E988C}"/>
                  </a:ext>
                </a:extLst>
              </p:cNvPr>
              <p:cNvGrpSpPr/>
              <p:nvPr/>
            </p:nvGrpSpPr>
            <p:grpSpPr>
              <a:xfrm>
                <a:off x="3160933" y="6200865"/>
                <a:ext cx="1025657" cy="604386"/>
                <a:chOff x="0" y="0"/>
                <a:chExt cx="1034505" cy="609600"/>
              </a:xfrm>
            </p:grpSpPr>
            <p:sp>
              <p:nvSpPr>
                <p:cNvPr id="14" name="Freeform 9">
                  <a:extLst>
                    <a:ext uri="{FF2B5EF4-FFF2-40B4-BE49-F238E27FC236}">
                      <a16:creationId xmlns:a16="http://schemas.microsoft.com/office/drawing/2014/main" id="{69B2DC6E-B162-D44F-FFAB-F9F434CC402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0">
                  <a:extLst>
                    <a:ext uri="{FF2B5EF4-FFF2-40B4-BE49-F238E27FC236}">
                      <a16:creationId xmlns:a16="http://schemas.microsoft.com/office/drawing/2014/main" id="{6D7C4B16-420F-9D1C-E893-A0F20B97733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8">
                <a:extLst>
                  <a:ext uri="{FF2B5EF4-FFF2-40B4-BE49-F238E27FC236}">
                    <a16:creationId xmlns:a16="http://schemas.microsoft.com/office/drawing/2014/main" id="{52A97686-41AF-91F2-A8A2-BDFD938A2D23}"/>
                  </a:ext>
                </a:extLst>
              </p:cNvPr>
              <p:cNvGrpSpPr/>
              <p:nvPr/>
            </p:nvGrpSpPr>
            <p:grpSpPr>
              <a:xfrm>
                <a:off x="7364244" y="6209929"/>
                <a:ext cx="1025657" cy="604386"/>
                <a:chOff x="0" y="0"/>
                <a:chExt cx="1034505" cy="609600"/>
              </a:xfrm>
            </p:grpSpPr>
            <p:sp>
              <p:nvSpPr>
                <p:cNvPr id="12" name="Freeform 12">
                  <a:extLst>
                    <a:ext uri="{FF2B5EF4-FFF2-40B4-BE49-F238E27FC236}">
                      <a16:creationId xmlns:a16="http://schemas.microsoft.com/office/drawing/2014/main" id="{CA141435-11CC-BF66-8588-49613A70F46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3" name="TextBox 13">
                  <a:extLst>
                    <a:ext uri="{FF2B5EF4-FFF2-40B4-BE49-F238E27FC236}">
                      <a16:creationId xmlns:a16="http://schemas.microsoft.com/office/drawing/2014/main" id="{75079AB0-4ED5-828A-E8A3-F6CFB75162B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4">
                <a:extLst>
                  <a:ext uri="{FF2B5EF4-FFF2-40B4-BE49-F238E27FC236}">
                    <a16:creationId xmlns:a16="http://schemas.microsoft.com/office/drawing/2014/main" id="{506B51FC-D0E9-D3DF-DC58-9F9F0E722443}"/>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26">
                <a:extLst>
                  <a:ext uri="{FF2B5EF4-FFF2-40B4-BE49-F238E27FC236}">
                    <a16:creationId xmlns:a16="http://schemas.microsoft.com/office/drawing/2014/main" id="{D1EC2036-874E-9A98-62E8-C83E8AC5E35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4" name="Picture 4">
              <a:extLst>
                <a:ext uri="{FF2B5EF4-FFF2-40B4-BE49-F238E27FC236}">
                  <a16:creationId xmlns:a16="http://schemas.microsoft.com/office/drawing/2014/main" id="{7C813B6F-3CE4-27AC-C95E-495D3D22E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3">
              <a:extLst>
                <a:ext uri="{FF2B5EF4-FFF2-40B4-BE49-F238E27FC236}">
                  <a16:creationId xmlns:a16="http://schemas.microsoft.com/office/drawing/2014/main" id="{304DFA61-A25E-0585-8754-3EEBF427A91F}"/>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45343781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par>
                                <p:cTn id="25" presetID="22" presetClass="entr" presetSubtype="1"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up)">
                                      <p:cBhvr>
                                        <p:cTn id="45" dur="500"/>
                                        <p:tgtEl>
                                          <p:spTgt spid="57"/>
                                        </p:tgtEl>
                                      </p:cBhvr>
                                    </p:animEffect>
                                  </p:childTnLst>
                                </p:cTn>
                              </p:par>
                              <p:par>
                                <p:cTn id="46" presetID="22" presetClass="entr" presetSubtype="1" fill="hold" nodeType="with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up)">
                                      <p:cBhvr>
                                        <p:cTn id="48" dur="500"/>
                                        <p:tgtEl>
                                          <p:spTgt spid="58"/>
                                        </p:tgtEl>
                                      </p:cBhvr>
                                    </p:animEffect>
                                  </p:childTnLst>
                                </p:cTn>
                              </p:par>
                              <p:par>
                                <p:cTn id="49" presetID="22" presetClass="entr" presetSubtype="1" fill="hold"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up)">
                                      <p:cBhvr>
                                        <p:cTn id="51" dur="500"/>
                                        <p:tgtEl>
                                          <p:spTgt spid="63"/>
                                        </p:tgtEl>
                                      </p:cBhvr>
                                    </p:animEffect>
                                  </p:childTnLst>
                                </p:cTn>
                              </p:par>
                              <p:par>
                                <p:cTn id="52" presetID="22" presetClass="entr" presetSubtype="1" fill="hold"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up)">
                                      <p:cBhvr>
                                        <p:cTn id="54" dur="500"/>
                                        <p:tgtEl>
                                          <p:spTgt spid="62"/>
                                        </p:tgtEl>
                                      </p:cBhvr>
                                    </p:animEffect>
                                  </p:childTnLst>
                                </p:cTn>
                              </p:par>
                              <p:par>
                                <p:cTn id="55" presetID="22" presetClass="entr" presetSubtype="1"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up)">
                                      <p:cBhvr>
                                        <p:cTn id="57" dur="500"/>
                                        <p:tgtEl>
                                          <p:spTgt spid="61"/>
                                        </p:tgtEl>
                                      </p:cBhvr>
                                    </p:animEffect>
                                  </p:childTnLst>
                                </p:cTn>
                              </p:par>
                              <p:par>
                                <p:cTn id="58" presetID="22" presetClass="entr" presetSubtype="1"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wipe(up)">
                                      <p:cBhvr>
                                        <p:cTn id="60" dur="500"/>
                                        <p:tgtEl>
                                          <p:spTgt spid="59"/>
                                        </p:tgtEl>
                                      </p:cBhvr>
                                    </p:animEffect>
                                  </p:childTnLst>
                                </p:cTn>
                              </p:par>
                              <p:par>
                                <p:cTn id="61" presetID="22" presetClass="entr" presetSubtype="1"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wipe(up)">
                                      <p:cBhvr>
                                        <p:cTn id="63" dur="500"/>
                                        <p:tgtEl>
                                          <p:spTgt spid="60"/>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left)">
                                      <p:cBhvr>
                                        <p:cTn id="66" dur="500"/>
                                        <p:tgtEl>
                                          <p:spTgt spid="4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fltVal val="0"/>
                                          </p:val>
                                        </p:tav>
                                        <p:tav tm="100000">
                                          <p:val>
                                            <p:strVal val="#ppt_h"/>
                                          </p:val>
                                        </p:tav>
                                      </p:tavLst>
                                    </p:anim>
                                    <p:animEffect transition="in" filter="fade">
                                      <p:cBhvr>
                                        <p:cTn id="71" dur="500"/>
                                        <p:tgtEl>
                                          <p:spTgt spid="3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wipe(up)">
                                      <p:cBhvr>
                                        <p:cTn id="81" dur="500"/>
                                        <p:tgtEl>
                                          <p:spTgt spid="69"/>
                                        </p:tgtEl>
                                      </p:cBhvr>
                                    </p:animEffect>
                                  </p:childTnLst>
                                </p:cTn>
                              </p:par>
                              <p:par>
                                <p:cTn id="82" presetID="22" presetClass="entr" presetSubtype="1" fill="hold" nodeType="with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wipe(up)">
                                      <p:cBhvr>
                                        <p:cTn id="84" dur="500"/>
                                        <p:tgtEl>
                                          <p:spTgt spid="68"/>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left)">
                                      <p:cBhvr>
                                        <p:cTn id="87" dur="500"/>
                                        <p:tgtEl>
                                          <p:spTgt spid="46"/>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p:cTn id="90" dur="500" fill="hold"/>
                                        <p:tgtEl>
                                          <p:spTgt spid="35"/>
                                        </p:tgtEl>
                                        <p:attrNameLst>
                                          <p:attrName>ppt_w</p:attrName>
                                        </p:attrNameLst>
                                      </p:cBhvr>
                                      <p:tavLst>
                                        <p:tav tm="0">
                                          <p:val>
                                            <p:fltVal val="0"/>
                                          </p:val>
                                        </p:tav>
                                        <p:tav tm="100000">
                                          <p:val>
                                            <p:strVal val="#ppt_w"/>
                                          </p:val>
                                        </p:tav>
                                      </p:tavLst>
                                    </p:anim>
                                    <p:anim calcmode="lin" valueType="num">
                                      <p:cBhvr>
                                        <p:cTn id="91" dur="500" fill="hold"/>
                                        <p:tgtEl>
                                          <p:spTgt spid="35"/>
                                        </p:tgtEl>
                                        <p:attrNameLst>
                                          <p:attrName>ppt_h</p:attrName>
                                        </p:attrNameLst>
                                      </p:cBhvr>
                                      <p:tavLst>
                                        <p:tav tm="0">
                                          <p:val>
                                            <p:fltVal val="0"/>
                                          </p:val>
                                        </p:tav>
                                        <p:tav tm="100000">
                                          <p:val>
                                            <p:strVal val="#ppt_h"/>
                                          </p:val>
                                        </p:tav>
                                      </p:tavLst>
                                    </p:anim>
                                    <p:animEffect transition="in" filter="fade">
                                      <p:cBhvr>
                                        <p:cTn id="92" dur="500"/>
                                        <p:tgtEl>
                                          <p:spTgt spid="35"/>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p:cTn id="95" dur="500" fill="hold"/>
                                        <p:tgtEl>
                                          <p:spTgt spid="36"/>
                                        </p:tgtEl>
                                        <p:attrNameLst>
                                          <p:attrName>ppt_w</p:attrName>
                                        </p:attrNameLst>
                                      </p:cBhvr>
                                      <p:tavLst>
                                        <p:tav tm="0">
                                          <p:val>
                                            <p:fltVal val="0"/>
                                          </p:val>
                                        </p:tav>
                                        <p:tav tm="100000">
                                          <p:val>
                                            <p:strVal val="#ppt_w"/>
                                          </p:val>
                                        </p:tav>
                                      </p:tavLst>
                                    </p:anim>
                                    <p:anim calcmode="lin" valueType="num">
                                      <p:cBhvr>
                                        <p:cTn id="96" dur="500" fill="hold"/>
                                        <p:tgtEl>
                                          <p:spTgt spid="36"/>
                                        </p:tgtEl>
                                        <p:attrNameLst>
                                          <p:attrName>ppt_h</p:attrName>
                                        </p:attrNameLst>
                                      </p:cBhvr>
                                      <p:tavLst>
                                        <p:tav tm="0">
                                          <p:val>
                                            <p:fltVal val="0"/>
                                          </p:val>
                                        </p:tav>
                                        <p:tav tm="100000">
                                          <p:val>
                                            <p:strVal val="#ppt_h"/>
                                          </p:val>
                                        </p:tav>
                                      </p:tavLst>
                                    </p:anim>
                                    <p:animEffect transition="in" filter="fade">
                                      <p:cBhvr>
                                        <p:cTn id="9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P spid="30" grpId="0" animBg="1"/>
      <p:bldP spid="33" grpId="0" animBg="1"/>
      <p:bldP spid="34" grpId="0" animBg="1"/>
      <p:bldP spid="35" grpId="0" animBg="1"/>
      <p:bldP spid="36" grpId="0" animBg="1"/>
      <p:bldP spid="44" grpId="0" animBg="1"/>
      <p:bldP spid="45" grpId="0" animBg="1"/>
      <p:bldP spid="4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1552" y="-17675"/>
            <a:ext cx="9810750" cy="1323439"/>
          </a:xfrm>
          <a:prstGeom prst="rect">
            <a:avLst/>
          </a:prstGeom>
          <a:noFill/>
        </p:spPr>
        <p:txBody>
          <a:bodyPr wrap="square" rtlCol="0">
            <a:spAutoFit/>
          </a:bodyPr>
          <a:lstStyle/>
          <a:p>
            <a:pPr algn="ctr"/>
            <a:r>
              <a:rPr lang="en-US" sz="4000" b="1" dirty="0">
                <a:solidFill>
                  <a:schemeClr val="accent1">
                    <a:lumMod val="50000"/>
                  </a:schemeClr>
                </a:solidFill>
                <a:latin typeface="Franklin Gothic Book" panose="020B0503020102020204" pitchFamily="34" charset="0"/>
              </a:rPr>
              <a:t>RECEIPT/ISSUE/DISPOSITION OF PROPERTY AND EQUIPMENT/SUPPLIES AND MATERIALS</a:t>
            </a:r>
            <a:endParaRPr lang="en-PH" altLang="en-US" sz="4000" b="1" dirty="0">
              <a:solidFill>
                <a:schemeClr val="accent1">
                  <a:lumMod val="50000"/>
                </a:schemeClr>
              </a:solidFill>
              <a:latin typeface="Franklin Gothic Book" panose="020B0503020102020204" pitchFamily="34" charset="0"/>
            </a:endParaRPr>
          </a:p>
        </p:txBody>
      </p:sp>
      <p:sp>
        <p:nvSpPr>
          <p:cNvPr id="4" name="Right Arrow 3"/>
          <p:cNvSpPr/>
          <p:nvPr/>
        </p:nvSpPr>
        <p:spPr>
          <a:xfrm>
            <a:off x="1908839" y="1790326"/>
            <a:ext cx="2030674" cy="989012"/>
          </a:xfrm>
          <a:prstGeom prst="rightArrow">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1600" dirty="0">
                <a:latin typeface="Franklin Gothic Book" panose="020B0503020102020204" pitchFamily="34" charset="0"/>
              </a:rPr>
              <a:t>Documents/Basis</a:t>
            </a:r>
          </a:p>
        </p:txBody>
      </p:sp>
      <p:sp>
        <p:nvSpPr>
          <p:cNvPr id="5" name="Right Arrow 4"/>
          <p:cNvSpPr/>
          <p:nvPr/>
        </p:nvSpPr>
        <p:spPr>
          <a:xfrm>
            <a:off x="1908839" y="3388938"/>
            <a:ext cx="2030674" cy="1063625"/>
          </a:xfrm>
          <a:prstGeom prst="rightArrow">
            <a:avLst/>
          </a:prstGeom>
          <a:solidFill>
            <a:schemeClr val="accent2"/>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600" dirty="0">
                <a:latin typeface="Franklin Gothic Book" panose="020B0503020102020204" pitchFamily="34" charset="0"/>
              </a:rPr>
              <a:t>Records/Registry/ Register</a:t>
            </a:r>
          </a:p>
        </p:txBody>
      </p:sp>
      <p:sp>
        <p:nvSpPr>
          <p:cNvPr id="6" name="Right Arrow 5"/>
          <p:cNvSpPr/>
          <p:nvPr/>
        </p:nvSpPr>
        <p:spPr>
          <a:xfrm>
            <a:off x="1908839" y="5017713"/>
            <a:ext cx="2030673" cy="1031875"/>
          </a:xfrm>
          <a:prstGeom prst="rightArrow">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1600" dirty="0">
                <a:latin typeface="Franklin Gothic Book" panose="020B0503020102020204" pitchFamily="34" charset="0"/>
              </a:rPr>
              <a:t>FS and Other Reports</a:t>
            </a:r>
          </a:p>
        </p:txBody>
      </p:sp>
      <p:sp>
        <p:nvSpPr>
          <p:cNvPr id="7" name="Rounded Rectangle 6"/>
          <p:cNvSpPr/>
          <p:nvPr/>
        </p:nvSpPr>
        <p:spPr>
          <a:xfrm>
            <a:off x="4650960" y="1870914"/>
            <a:ext cx="4812127" cy="847449"/>
          </a:xfrm>
          <a:prstGeom prst="roundRect">
            <a:avLst/>
          </a:prstGeom>
          <a:solidFill>
            <a:srgbClr val="24496E"/>
          </a:solidFill>
          <a:ln>
            <a:no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nchor="ctr"/>
          <a:lstStyle/>
          <a:p>
            <a:pPr algn="ctr"/>
            <a:r>
              <a:rPr lang="en-US" sz="2400" dirty="0">
                <a:latin typeface="Franklin Gothic Book" panose="020B0503020102020204" pitchFamily="34" charset="0"/>
              </a:rPr>
              <a:t>PO, PR, IAR, ARDPE/SM,</a:t>
            </a:r>
          </a:p>
          <a:p>
            <a:pPr algn="ctr"/>
            <a:r>
              <a:rPr lang="en-US" sz="2400" dirty="0">
                <a:latin typeface="Franklin Gothic Book" panose="020B0503020102020204" pitchFamily="34" charset="0"/>
              </a:rPr>
              <a:t>RIS, ICS, PAR ISDPE/SM</a:t>
            </a:r>
            <a:endParaRPr lang="en-US" sz="2400" dirty="0">
              <a:solidFill>
                <a:schemeClr val="bg1"/>
              </a:solidFill>
              <a:latin typeface="Franklin Gothic Book" panose="020B0503020102020204" pitchFamily="34" charset="0"/>
            </a:endParaRPr>
          </a:p>
        </p:txBody>
      </p:sp>
      <p:sp>
        <p:nvSpPr>
          <p:cNvPr id="8" name="Rounded Rectangle 7"/>
          <p:cNvSpPr/>
          <p:nvPr/>
        </p:nvSpPr>
        <p:spPr>
          <a:xfrm>
            <a:off x="4650960" y="3361952"/>
            <a:ext cx="4812127" cy="1081836"/>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r>
              <a:rPr lang="en-US" sz="2400" dirty="0">
                <a:latin typeface="Franklin Gothic Book" panose="020B0503020102020204" pitchFamily="34" charset="0"/>
              </a:rPr>
              <a:t>PEC/SC (for purchased item)</a:t>
            </a:r>
          </a:p>
          <a:p>
            <a:pPr algn="ctr"/>
            <a:r>
              <a:rPr lang="en-US" sz="2400" dirty="0">
                <a:latin typeface="Franklin Gothic Book" panose="020B0503020102020204" pitchFamily="34" charset="0"/>
              </a:rPr>
              <a:t>RDSM/RDPE (for donated item)</a:t>
            </a:r>
          </a:p>
        </p:txBody>
      </p:sp>
      <p:sp>
        <p:nvSpPr>
          <p:cNvPr id="9" name="Rounded Rectangle 8"/>
          <p:cNvSpPr/>
          <p:nvPr/>
        </p:nvSpPr>
        <p:spPr>
          <a:xfrm>
            <a:off x="4650959" y="5106613"/>
            <a:ext cx="4812127" cy="925887"/>
          </a:xfrm>
          <a:prstGeom prst="roundRect">
            <a:avLst/>
          </a:prstGeom>
          <a:solidFill>
            <a:schemeClr val="tx2">
              <a:lumMod val="75000"/>
            </a:schemeClr>
          </a:solidFill>
          <a:ln>
            <a:noFill/>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nchor="ctr"/>
          <a:lstStyle/>
          <a:p>
            <a:pPr algn="ctr"/>
            <a:r>
              <a:rPr lang="en-US" sz="2400" dirty="0">
                <a:latin typeface="Franklin Gothic Book" panose="020B0503020102020204" pitchFamily="34" charset="0"/>
              </a:rPr>
              <a:t>RIPSM, RIDSM, RIPPE and RIDPE</a:t>
            </a:r>
            <a:endParaRPr lang="en-US" sz="2800" dirty="0">
              <a:latin typeface="Franklin Gothic Book" panose="020B0503020102020204" pitchFamily="34" charset="0"/>
            </a:endParaRPr>
          </a:p>
        </p:txBody>
      </p:sp>
      <p:cxnSp>
        <p:nvCxnSpPr>
          <p:cNvPr id="12" name="Straight Arrow Connector 11"/>
          <p:cNvCxnSpPr/>
          <p:nvPr/>
        </p:nvCxnSpPr>
        <p:spPr>
          <a:xfrm flipH="1">
            <a:off x="7057024" y="2750022"/>
            <a:ext cx="228" cy="586530"/>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a:endCxn id="9" idx="0"/>
          </p:cNvCxnSpPr>
          <p:nvPr/>
        </p:nvCxnSpPr>
        <p:spPr>
          <a:xfrm>
            <a:off x="7057022" y="4469188"/>
            <a:ext cx="1" cy="637425"/>
          </a:xfrm>
          <a:prstGeom prst="straightConnector1">
            <a:avLst/>
          </a:prstGeom>
          <a:ln>
            <a:solidFill>
              <a:schemeClr val="tx1">
                <a:lumMod val="65000"/>
                <a:lumOff val="35000"/>
              </a:schemeClr>
            </a:solidFill>
            <a:tailEnd type="arrow"/>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grpSp>
        <p:nvGrpSpPr>
          <p:cNvPr id="2" name="Group 1">
            <a:extLst>
              <a:ext uri="{FF2B5EF4-FFF2-40B4-BE49-F238E27FC236}">
                <a16:creationId xmlns:a16="http://schemas.microsoft.com/office/drawing/2014/main" id="{A1910FD1-F15B-F3CE-447D-8B083806E64E}"/>
              </a:ext>
            </a:extLst>
          </p:cNvPr>
          <p:cNvGrpSpPr/>
          <p:nvPr/>
        </p:nvGrpSpPr>
        <p:grpSpPr>
          <a:xfrm>
            <a:off x="1704204" y="6049589"/>
            <a:ext cx="9612020" cy="755246"/>
            <a:chOff x="450301" y="5730924"/>
            <a:chExt cx="11335150" cy="1076139"/>
          </a:xfrm>
        </p:grpSpPr>
        <p:grpSp>
          <p:nvGrpSpPr>
            <p:cNvPr id="10" name="Group 9">
              <a:extLst>
                <a:ext uri="{FF2B5EF4-FFF2-40B4-BE49-F238E27FC236}">
                  <a16:creationId xmlns:a16="http://schemas.microsoft.com/office/drawing/2014/main" id="{DBF83FC7-092D-8F9D-9473-C11C3D486C09}"/>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6CEDA077-DB81-BCE9-3062-676009320D8D}"/>
                  </a:ext>
                </a:extLst>
              </p:cNvPr>
              <p:cNvGrpSpPr/>
              <p:nvPr/>
            </p:nvGrpSpPr>
            <p:grpSpPr>
              <a:xfrm>
                <a:off x="-468024" y="6290055"/>
                <a:ext cx="3716810" cy="454406"/>
                <a:chOff x="0" y="0"/>
                <a:chExt cx="4986220" cy="609600"/>
              </a:xfrm>
            </p:grpSpPr>
            <p:sp>
              <p:nvSpPr>
                <p:cNvPr id="31" name="Freeform 3">
                  <a:extLst>
                    <a:ext uri="{FF2B5EF4-FFF2-40B4-BE49-F238E27FC236}">
                      <a16:creationId xmlns:a16="http://schemas.microsoft.com/office/drawing/2014/main" id="{A3A2B8F8-025C-5B0A-9F9E-D690B0149BD5}"/>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32" name="TextBox 4">
                  <a:extLst>
                    <a:ext uri="{FF2B5EF4-FFF2-40B4-BE49-F238E27FC236}">
                      <a16:creationId xmlns:a16="http://schemas.microsoft.com/office/drawing/2014/main" id="{3AE32622-240E-CAD0-D49C-3BD4FAD044E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F1DADA03-DCAA-854C-2274-C337A7E65712}"/>
                  </a:ext>
                </a:extLst>
              </p:cNvPr>
              <p:cNvGrpSpPr/>
              <p:nvPr/>
            </p:nvGrpSpPr>
            <p:grpSpPr>
              <a:xfrm>
                <a:off x="4126103" y="6327079"/>
                <a:ext cx="3334737" cy="454406"/>
                <a:chOff x="0" y="0"/>
                <a:chExt cx="4473657" cy="609600"/>
              </a:xfrm>
            </p:grpSpPr>
            <p:sp>
              <p:nvSpPr>
                <p:cNvPr id="29" name="Freeform 6">
                  <a:extLst>
                    <a:ext uri="{FF2B5EF4-FFF2-40B4-BE49-F238E27FC236}">
                      <a16:creationId xmlns:a16="http://schemas.microsoft.com/office/drawing/2014/main" id="{4E82818A-949D-7C96-0FB1-D3B543DBFFA5}"/>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30" name="TextBox 7">
                  <a:extLst>
                    <a:ext uri="{FF2B5EF4-FFF2-40B4-BE49-F238E27FC236}">
                      <a16:creationId xmlns:a16="http://schemas.microsoft.com/office/drawing/2014/main" id="{32FDDB83-02D9-4999-F258-E4B2054652D2}"/>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BF782F56-D6D4-C839-EC5E-AC4D381C3DC3}"/>
                  </a:ext>
                </a:extLst>
              </p:cNvPr>
              <p:cNvGrpSpPr/>
              <p:nvPr/>
            </p:nvGrpSpPr>
            <p:grpSpPr>
              <a:xfrm>
                <a:off x="3160933" y="6200865"/>
                <a:ext cx="1025657" cy="604386"/>
                <a:chOff x="0" y="0"/>
                <a:chExt cx="1034505" cy="609600"/>
              </a:xfrm>
            </p:grpSpPr>
            <p:sp>
              <p:nvSpPr>
                <p:cNvPr id="27" name="Freeform 9">
                  <a:extLst>
                    <a:ext uri="{FF2B5EF4-FFF2-40B4-BE49-F238E27FC236}">
                      <a16:creationId xmlns:a16="http://schemas.microsoft.com/office/drawing/2014/main" id="{1D21B16A-0580-2C0C-F75E-78EE3F5A436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8" name="TextBox 10">
                  <a:extLst>
                    <a:ext uri="{FF2B5EF4-FFF2-40B4-BE49-F238E27FC236}">
                      <a16:creationId xmlns:a16="http://schemas.microsoft.com/office/drawing/2014/main" id="{E5DBCA9C-D796-CDE5-02F9-98868EBA6FC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21">
                <a:extLst>
                  <a:ext uri="{FF2B5EF4-FFF2-40B4-BE49-F238E27FC236}">
                    <a16:creationId xmlns:a16="http://schemas.microsoft.com/office/drawing/2014/main" id="{CB19BD51-0D0C-3542-1EAF-FFCC0F6E8730}"/>
                  </a:ext>
                </a:extLst>
              </p:cNvPr>
              <p:cNvGrpSpPr/>
              <p:nvPr/>
            </p:nvGrpSpPr>
            <p:grpSpPr>
              <a:xfrm>
                <a:off x="7364244" y="6209929"/>
                <a:ext cx="1025657" cy="604386"/>
                <a:chOff x="0" y="0"/>
                <a:chExt cx="1034505" cy="609600"/>
              </a:xfrm>
            </p:grpSpPr>
            <p:sp>
              <p:nvSpPr>
                <p:cNvPr id="25" name="Freeform 12">
                  <a:extLst>
                    <a:ext uri="{FF2B5EF4-FFF2-40B4-BE49-F238E27FC236}">
                      <a16:creationId xmlns:a16="http://schemas.microsoft.com/office/drawing/2014/main" id="{D26A17D5-69C9-CE4C-E670-249558D379A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6" name="TextBox 13">
                  <a:extLst>
                    <a:ext uri="{FF2B5EF4-FFF2-40B4-BE49-F238E27FC236}">
                      <a16:creationId xmlns:a16="http://schemas.microsoft.com/office/drawing/2014/main" id="{C21C9CD9-02F0-6F3B-3B68-257EB0982F2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6BCCACAE-868F-76D2-7EE7-75434C23525C}"/>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350B9CE-E0E9-DFF3-878C-48D9ADF93407}"/>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6902BBCA-3C2E-9925-7B54-538416E506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043A421A-46B7-10BE-FCEE-1ABEEAD9559A}"/>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20721438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78A6-6D06-797F-593E-17A40972268C}"/>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BE8B89A3-142E-ADFA-2828-66C8CB36F6B0}"/>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93A96267-5BE2-5045-B1D0-0215A13A5527}"/>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BB01C00E-70A5-ADC1-6D3B-6BC281BCE3F0}"/>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52D64BE6-3C34-CB9B-9353-151747ECBE7A}"/>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E899C39D-7C51-ED46-3074-05B62CB4FAF5}"/>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2B135394-74BF-912B-64C4-58A90669411D}"/>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71FECB2E-4501-91C5-77E7-683601BAAEE2}"/>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99683D9A-F3DE-6870-3E71-FE7E0D96FE0D}"/>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77F180EE-C8A8-C697-513E-A0A7C6F51683}"/>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42DB4023-0870-5DC2-C745-C5FC030A720A}"/>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36562D53-4862-581C-7A60-AAA5C5B966C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0392A773-3A04-D6CD-45C1-846521396EF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DDA289AA-7E25-4CCE-FE7E-A42A39DEED65}"/>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4C4AB4C1-E38D-EFB3-A42F-064606FD1EA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5C7136EC-D77B-EE35-5349-B87570C123B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C0071EA8-1ED0-A8E9-5E6F-6FCB2718E6CF}"/>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0D45494B-0CB6-CABD-513D-28D7ECD2760E}"/>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2459C55E-0851-68D1-C9BC-C69704868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0D5B017-863F-0DDD-D26E-9A50E833E538}"/>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EE64068E-D260-4463-6772-9F577721A6B0}"/>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76A2CE5D-7ED5-9667-5621-8AAF91C7FD0F}"/>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97324629-D9DD-28B6-064D-E73E426F8852}"/>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46ADC6A3-46F5-153F-E26D-FBA48721EB73}"/>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954543F1-6DD6-1C03-C447-842D3454B7A0}"/>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00CC14E8-5430-B0BB-DF52-EE5C82612311}"/>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8E084346-4F0B-6BF0-2280-CA6C83282E27}"/>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1A9EA43B-2D04-2625-F5D9-AA49FCE277A8}"/>
              </a:ext>
            </a:extLst>
          </p:cNvPr>
          <p:cNvGraphicFramePr>
            <a:graphicFrameLocks noGrp="1"/>
          </p:cNvGraphicFramePr>
          <p:nvPr>
            <p:extLst>
              <p:ext uri="{D42A27DB-BD31-4B8C-83A1-F6EECF244321}">
                <p14:modId xmlns:p14="http://schemas.microsoft.com/office/powerpoint/2010/main" val="2853259903"/>
              </p:ext>
            </p:extLst>
          </p:nvPr>
        </p:nvGraphicFramePr>
        <p:xfrm>
          <a:off x="169607" y="1054877"/>
          <a:ext cx="11600892" cy="4787263"/>
        </p:xfrm>
        <a:graphic>
          <a:graphicData uri="http://schemas.openxmlformats.org/drawingml/2006/table">
            <a:tbl>
              <a:tblPr firstRow="1" bandRow="1">
                <a:tableStyleId>{21E4AEA4-8DFA-4A89-87EB-49C32662AFE0}</a:tableStyleId>
              </a:tblPr>
              <a:tblGrid>
                <a:gridCol w="4007581">
                  <a:extLst>
                    <a:ext uri="{9D8B030D-6E8A-4147-A177-3AD203B41FA5}">
                      <a16:colId xmlns:a16="http://schemas.microsoft.com/office/drawing/2014/main" val="1107397591"/>
                    </a:ext>
                  </a:extLst>
                </a:gridCol>
                <a:gridCol w="2662023">
                  <a:extLst>
                    <a:ext uri="{9D8B030D-6E8A-4147-A177-3AD203B41FA5}">
                      <a16:colId xmlns:a16="http://schemas.microsoft.com/office/drawing/2014/main" val="768201569"/>
                    </a:ext>
                  </a:extLst>
                </a:gridCol>
                <a:gridCol w="2031065">
                  <a:extLst>
                    <a:ext uri="{9D8B030D-6E8A-4147-A177-3AD203B41FA5}">
                      <a16:colId xmlns:a16="http://schemas.microsoft.com/office/drawing/2014/main" val="4153288039"/>
                    </a:ext>
                  </a:extLst>
                </a:gridCol>
                <a:gridCol w="2900223">
                  <a:extLst>
                    <a:ext uri="{9D8B030D-6E8A-4147-A177-3AD203B41FA5}">
                      <a16:colId xmlns:a16="http://schemas.microsoft.com/office/drawing/2014/main" val="19923620"/>
                    </a:ext>
                  </a:extLst>
                </a:gridCol>
              </a:tblGrid>
              <a:tr h="1296079">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Registry</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Report</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415663">
                <a:tc>
                  <a:txBody>
                    <a:bodyPr/>
                    <a:lstStyle/>
                    <a:p>
                      <a:pPr algn="just"/>
                      <a:r>
                        <a:rPr lang="en-US" sz="2700" b="0" dirty="0">
                          <a:latin typeface="Arial" panose="020B0604020202020204" pitchFamily="34" charset="0"/>
                          <a:cs typeface="Arial" panose="020B0604020202020204" pitchFamily="34" charset="0"/>
                        </a:rPr>
                        <a:t>The SK of Barangay </a:t>
                      </a:r>
                      <a:r>
                        <a:rPr lang="en-US" sz="2700" b="0" dirty="0" err="1">
                          <a:latin typeface="Arial" panose="020B0604020202020204" pitchFamily="34" charset="0"/>
                          <a:cs typeface="Arial" panose="020B0604020202020204" pitchFamily="34" charset="0"/>
                        </a:rPr>
                        <a:t>Gairan</a:t>
                      </a:r>
                      <a:r>
                        <a:rPr lang="en-US" sz="2700" b="0" dirty="0">
                          <a:latin typeface="Arial" panose="020B0604020202020204" pitchFamily="34" charset="0"/>
                          <a:cs typeface="Arial" panose="020B0604020202020204" pitchFamily="34" charset="0"/>
                        </a:rPr>
                        <a:t>, Bogo City through SK Resolution No. 005, series of 2023, has approved the SK Annual Budget for CY 2024</a:t>
                      </a:r>
                    </a:p>
                  </a:txBody>
                  <a:tcPr/>
                </a:tc>
                <a:tc>
                  <a:txBody>
                    <a:bodyPr/>
                    <a:lstStyle/>
                    <a:p>
                      <a:pPr algn="ctr"/>
                      <a:r>
                        <a:rPr lang="en-US" sz="2700" dirty="0">
                          <a:latin typeface="Arial" panose="020B0604020202020204" pitchFamily="34" charset="0"/>
                          <a:cs typeface="Arial" panose="020B0604020202020204" pitchFamily="34" charset="0"/>
                        </a:rPr>
                        <a:t>Budget</a:t>
                      </a:r>
                    </a:p>
                  </a:txBody>
                  <a:tcPr/>
                </a:tc>
                <a:tc>
                  <a:txBody>
                    <a:bodyPr/>
                    <a:lstStyle/>
                    <a:p>
                      <a:pPr algn="ctr"/>
                      <a:r>
                        <a:rPr lang="en-US" sz="2700" dirty="0">
                          <a:latin typeface="Arial" panose="020B0604020202020204" pitchFamily="34" charset="0"/>
                          <a:cs typeface="Arial" panose="020B0604020202020204" pitchFamily="34" charset="0"/>
                        </a:rPr>
                        <a:t>RBCPB</a:t>
                      </a:r>
                    </a:p>
                  </a:txBody>
                  <a:tcPr/>
                </a:tc>
                <a:tc>
                  <a:txBody>
                    <a:bodyPr/>
                    <a:lstStyle/>
                    <a:p>
                      <a:pPr algn="ctr"/>
                      <a:r>
                        <a:rPr lang="en-US" sz="2700" dirty="0">
                          <a:latin typeface="Arial" panose="020B0604020202020204" pitchFamily="34" charset="0"/>
                          <a:cs typeface="Arial" panose="020B0604020202020204" pitchFamily="34" charset="0"/>
                        </a:rPr>
                        <a:t>SBCPB</a:t>
                      </a:r>
                    </a:p>
                    <a:p>
                      <a:pPr algn="ctr"/>
                      <a:r>
                        <a:rPr lang="en-US" sz="2700" dirty="0">
                          <a:latin typeface="Arial" panose="020B0604020202020204" pitchFamily="34" charset="0"/>
                          <a:cs typeface="Arial" panose="020B0604020202020204" pitchFamily="34" charset="0"/>
                        </a:rPr>
                        <a:t>SCBAA</a:t>
                      </a: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2055300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16AEE-2625-8EAE-357B-DC766FEA2DDF}"/>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90780AEE-96C7-7F12-0A34-A13D130DA710}"/>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5D9C8AE1-F932-5B49-395C-1770DAB03643}"/>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A49B3053-217C-B8D2-97C6-0A53070E3EAC}"/>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B03D1C9C-2529-BABF-F812-C065FDC4F491}"/>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D46ECDD1-3D18-85F6-791D-5ABDDF5D980E}"/>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20ECB7A-E389-7160-4A10-358D58E7B91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FEBFF04A-53FC-D61D-9552-5738374C1CBF}"/>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ACA7A570-EA3F-12FC-E407-7DFF400D0B7F}"/>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53A1A093-8897-809B-35D9-A54A576360F8}"/>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7182AD05-3909-BF2E-6108-A0593E54A624}"/>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DFC39D45-4031-1134-8FCB-7E95F487677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3400F145-C422-D858-0C25-06C5FFE13D9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C98A5418-6619-08CB-0A5A-FFB6F1AB982D}"/>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BFC40CF1-72FC-9698-EFC5-60CE016B07F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1C2E98EE-327C-534D-F4EC-9D59D7DC161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98AA4822-5235-3AB0-4384-D2810A031E56}"/>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FCDAE1A1-0E19-A255-8823-DA881D4225C3}"/>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6CEF4B20-5D79-0B10-DBEC-69DDE7E780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22CBA266-EBC3-8FEB-E33E-A1690FCB36BF}"/>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14CC7A29-38BA-240C-C3C2-51D8838C1B2A}"/>
              </a:ext>
            </a:extLst>
          </p:cNvPr>
          <p:cNvGraphicFramePr>
            <a:graphicFrameLocks noGrp="1"/>
          </p:cNvGraphicFramePr>
          <p:nvPr>
            <p:extLst>
              <p:ext uri="{D42A27DB-BD31-4B8C-83A1-F6EECF244321}">
                <p14:modId xmlns:p14="http://schemas.microsoft.com/office/powerpoint/2010/main" val="586534843"/>
              </p:ext>
            </p:extLst>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9" name="Picture 8">
            <a:extLst>
              <a:ext uri="{FF2B5EF4-FFF2-40B4-BE49-F238E27FC236}">
                <a16:creationId xmlns:a16="http://schemas.microsoft.com/office/drawing/2014/main" id="{90C72F5B-AD54-5D23-9249-6BC129D80904}"/>
              </a:ext>
            </a:extLst>
          </p:cNvPr>
          <p:cNvPicPr>
            <a:picLocks noChangeAspect="1"/>
          </p:cNvPicPr>
          <p:nvPr/>
        </p:nvPicPr>
        <p:blipFill>
          <a:blip r:embed="rId8"/>
          <a:stretch>
            <a:fillRect/>
          </a:stretch>
        </p:blipFill>
        <p:spPr>
          <a:xfrm>
            <a:off x="1462781" y="1337767"/>
            <a:ext cx="10746658" cy="4694933"/>
          </a:xfrm>
          <a:prstGeom prst="rect">
            <a:avLst/>
          </a:prstGeom>
        </p:spPr>
      </p:pic>
    </p:spTree>
    <p:extLst>
      <p:ext uri="{BB962C8B-B14F-4D97-AF65-F5344CB8AC3E}">
        <p14:creationId xmlns:p14="http://schemas.microsoft.com/office/powerpoint/2010/main" val="310256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A2414-5CE0-3A4B-1D0F-D2338F720B9E}"/>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1718F2F9-D6DD-478B-78A4-76FFF3CCF5B3}"/>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ABBC44AE-6E35-70C5-68E6-BC53C5D2DFA3}"/>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660B56FD-7A64-3420-6494-F87BEFE1663B}"/>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4168C99C-7F9D-569B-DFA1-7CA25890881A}"/>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198E555C-CBEC-7B2E-0A06-63F3EC420A4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9F5A038C-D35C-E10B-E80E-D6C4F5AA7CFB}"/>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14DB1D76-C2CE-29EB-B25B-EAEE61F81137}"/>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A3776B2E-DEA3-C289-D879-3589C760766E}"/>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67FEADD6-A4C2-C713-0D0C-D448463B3529}"/>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00816D97-9111-DCA1-1E22-6C49FED28657}"/>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C7127928-7A88-738F-EAEE-7B7EE0711B6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FFEDAFC1-AA98-992E-98F9-D881C715AB3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670827FA-F249-C834-B885-0F081848A092}"/>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67F321CA-50D3-21E1-CA13-DC0734CE3FD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315F047B-85CD-3752-5F87-F4B632D1B17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0DF781ED-4722-2778-ECC9-E183F6E14D9E}"/>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0DCEDF7D-44DD-B3A4-93BF-D5F2291412A6}"/>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1A327AD-4E22-9098-51DB-E550B5E51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85F80705-12A4-F79A-530E-563D64C5C781}"/>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F17F3B21-814C-06FD-3951-6B73C41265D4}"/>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A4F514C8-24B9-D94F-4F99-B61738D08CB4}"/>
              </a:ext>
            </a:extLst>
          </p:cNvPr>
          <p:cNvPicPr>
            <a:picLocks noChangeAspect="1"/>
          </p:cNvPicPr>
          <p:nvPr/>
        </p:nvPicPr>
        <p:blipFill>
          <a:blip r:embed="rId8"/>
          <a:stretch>
            <a:fillRect/>
          </a:stretch>
        </p:blipFill>
        <p:spPr>
          <a:xfrm>
            <a:off x="0" y="1408690"/>
            <a:ext cx="12192000" cy="3901814"/>
          </a:xfrm>
          <a:prstGeom prst="rect">
            <a:avLst/>
          </a:prstGeom>
        </p:spPr>
      </p:pic>
    </p:spTree>
    <p:extLst>
      <p:ext uri="{BB962C8B-B14F-4D97-AF65-F5344CB8AC3E}">
        <p14:creationId xmlns:p14="http://schemas.microsoft.com/office/powerpoint/2010/main" val="1425008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0D17E-18A3-B5D5-D9DC-E73D1D862550}"/>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FA89A452-F94E-6164-8F77-3C8D4BFF53BE}"/>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E6F3278C-E283-6A66-10D2-43D3A00CF26A}"/>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F629348B-902D-50D2-7724-73B4EC473ED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2EEECB79-58C3-AEE3-A67D-287AFCB1C1C0}"/>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9838CF8-6590-898D-5630-D31A21DB223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265FA19-513E-6DD4-6DB9-65725DC1BBD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27B868D9-64F3-458B-DFFD-FC344F18F18A}"/>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700AD3C0-244A-EBE5-22A1-6738D0CB87EC}"/>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4A446FD1-1D3E-0A18-8509-F8361743E93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D8C949AE-9A1A-8A96-92DC-595D40D760CA}"/>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FA85A080-7403-DB68-62B0-6E7E8B35535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E4927D53-E46E-6D93-F6F0-8729A1DB3D12}"/>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42872F53-419D-9544-9EA1-2661A99059B0}"/>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DABBD1F9-C91C-8B2C-959D-5CC91A3ED9F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958E3E2F-7E48-D1EF-B296-1099A6D7564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BA85C9A8-197B-2A7D-642B-2D6C599F8F1A}"/>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47B5F4F2-AC0C-8E5A-0B1A-9BAD1A0D845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5BD86C0-0281-8905-E75C-3AAF9BCC9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A792728A-F807-54AF-7501-BBF7D74CDE53}"/>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E7EA04B7-6722-D2A9-3C77-EEF4524F052A}"/>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ADF40CFF-AA2E-65CB-580F-1784922E868E}"/>
              </a:ext>
            </a:extLst>
          </p:cNvPr>
          <p:cNvPicPr>
            <a:picLocks noChangeAspect="1"/>
          </p:cNvPicPr>
          <p:nvPr/>
        </p:nvPicPr>
        <p:blipFill>
          <a:blip r:embed="rId8"/>
          <a:stretch>
            <a:fillRect/>
          </a:stretch>
        </p:blipFill>
        <p:spPr>
          <a:xfrm>
            <a:off x="0" y="1683399"/>
            <a:ext cx="12192000" cy="3491201"/>
          </a:xfrm>
          <a:prstGeom prst="rect">
            <a:avLst/>
          </a:prstGeom>
        </p:spPr>
      </p:pic>
    </p:spTree>
    <p:extLst>
      <p:ext uri="{BB962C8B-B14F-4D97-AF65-F5344CB8AC3E}">
        <p14:creationId xmlns:p14="http://schemas.microsoft.com/office/powerpoint/2010/main" val="950946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86B7-828B-DEF5-CEE4-83D323D134DD}"/>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44860202-0FB5-F82D-F72A-31D521EE418B}"/>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SBCPB?</a:t>
            </a:r>
          </a:p>
        </p:txBody>
      </p:sp>
      <p:grpSp>
        <p:nvGrpSpPr>
          <p:cNvPr id="15" name="Group 14">
            <a:extLst>
              <a:ext uri="{FF2B5EF4-FFF2-40B4-BE49-F238E27FC236}">
                <a16:creationId xmlns:a16="http://schemas.microsoft.com/office/drawing/2014/main" id="{6F4779E4-92F1-BD7C-B522-30F1096696B2}"/>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AFFE786D-6941-359E-CA32-7641F6CE1EF4}"/>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227967AE-87D8-1911-F517-883BBBDA1910}"/>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476D1CBB-1B14-00C1-2838-B0B6618DE7D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BF199EC4-5B31-3578-D183-69CF1319262D}"/>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FF614DA5-5773-2D7E-0944-3EA49FC9B31E}"/>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17DA6085-324C-66CC-E1B4-A3CCEEE4DED2}"/>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378D818-D5DB-7CC6-DA7A-5474F0E0EFF3}"/>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49698E4F-8D9A-0CB6-D329-7D5D645A1068}"/>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934D6176-E9D2-FD66-3167-0AAB9DD97C0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93446252-C8D1-22DC-4342-52463E6F7C4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651ADFB6-371D-1606-8227-B7F94C697791}"/>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B871DB02-27B3-E912-8D38-38C97BFA052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D08BFA53-9573-1FD4-08E7-93AE271F456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C73C0E0F-0E50-B321-D26F-D2B6DEC9A891}"/>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784A03DD-4446-9B49-D753-08D3C83FB54B}"/>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01E061F9-B27B-2463-F15D-72BEA2F022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9EA79FA0-A9C6-4C6B-5AC9-2497D7B51B5C}"/>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EC851AB3-4810-B6A5-DFFE-0A743FBD7A9F}"/>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7" name="Picture 6">
            <a:extLst>
              <a:ext uri="{FF2B5EF4-FFF2-40B4-BE49-F238E27FC236}">
                <a16:creationId xmlns:a16="http://schemas.microsoft.com/office/drawing/2014/main" id="{ACA6459D-C402-7F7C-C8DB-71CC58931B2B}"/>
              </a:ext>
            </a:extLst>
          </p:cNvPr>
          <p:cNvPicPr>
            <a:picLocks noChangeAspect="1"/>
          </p:cNvPicPr>
          <p:nvPr/>
        </p:nvPicPr>
        <p:blipFill>
          <a:blip r:embed="rId8"/>
          <a:stretch>
            <a:fillRect/>
          </a:stretch>
        </p:blipFill>
        <p:spPr>
          <a:xfrm>
            <a:off x="0" y="1583963"/>
            <a:ext cx="12192000" cy="3690073"/>
          </a:xfrm>
          <a:prstGeom prst="rect">
            <a:avLst/>
          </a:prstGeom>
        </p:spPr>
      </p:pic>
    </p:spTree>
    <p:extLst>
      <p:ext uri="{BB962C8B-B14F-4D97-AF65-F5344CB8AC3E}">
        <p14:creationId xmlns:p14="http://schemas.microsoft.com/office/powerpoint/2010/main" val="3489055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D9A7B-6770-027D-0C37-31C1B554A324}"/>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6A36EFC6-1CF0-8BAE-195B-3642A4AAA58C}"/>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28138AB4-D92C-EDEE-1C99-A9E772E7FD8E}"/>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A7D7F032-8CBB-7B82-5A2D-3CC622532251}"/>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1DEEAC00-08AD-AC8B-26AB-5AF334A0119B}"/>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A774B42A-443D-26C0-1719-E20310DFFEDB}"/>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9A164A95-113E-FBF4-D1FB-F217212B1068}"/>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E0C5A81A-5AD1-4E1E-A7F1-65943B4FDCDF}"/>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8B761A24-B37E-00E7-9C56-2ACB84C2700B}"/>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3E119986-9BF4-BAD2-504F-F1994B57A50D}"/>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5BB0DF5F-03D9-42C1-6882-DCB7535821F5}"/>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C36D4AE4-A340-0724-D1C3-8F2A08A65FB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5D6CEBCF-4BA2-3FED-7657-09491BEBBE2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AF68C295-CF4E-C871-FFA5-241AB65200AE}"/>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DA30451C-4F34-1C97-3B6E-D162007C2AE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2E8BDD3D-1C13-39F2-D6E1-A9F3CE3878B9}"/>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E5546959-CBA9-58B0-90B4-211C83C35193}"/>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FCA2D213-E28C-2CEC-D10E-875194F55A39}"/>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49989A76-7A1B-C84D-7E65-7A50190B3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103CA2EF-4726-1591-5E78-FC65B12AC2EC}"/>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26BBBF3D-FE15-6D47-63CE-30A0EB2CFB99}"/>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3EA9ADBF-7D55-1A1D-BECA-2F87B654C0BB}"/>
              </a:ext>
            </a:extLst>
          </p:cNvPr>
          <p:cNvPicPr>
            <a:picLocks noChangeAspect="1"/>
          </p:cNvPicPr>
          <p:nvPr/>
        </p:nvPicPr>
        <p:blipFill>
          <a:blip r:embed="rId8"/>
          <a:stretch>
            <a:fillRect/>
          </a:stretch>
        </p:blipFill>
        <p:spPr>
          <a:xfrm>
            <a:off x="927311" y="1367256"/>
            <a:ext cx="10683711" cy="5052181"/>
          </a:xfrm>
          <a:prstGeom prst="rect">
            <a:avLst/>
          </a:prstGeom>
        </p:spPr>
      </p:pic>
    </p:spTree>
    <p:extLst>
      <p:ext uri="{BB962C8B-B14F-4D97-AF65-F5344CB8AC3E}">
        <p14:creationId xmlns:p14="http://schemas.microsoft.com/office/powerpoint/2010/main" val="3345942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CA0E3-8E76-8A24-7C42-11E5412A3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6A0D0-E8D0-CEA4-CAD0-3B102F192BC1}"/>
              </a:ext>
            </a:extLst>
          </p:cNvPr>
          <p:cNvSpPr>
            <a:spLocks noGrp="1"/>
          </p:cNvSpPr>
          <p:nvPr>
            <p:ph type="title"/>
          </p:nvPr>
        </p:nvSpPr>
        <p:spPr/>
        <p:txBody>
          <a:bodyPr>
            <a:normAutofit/>
          </a:bodyPr>
          <a:lstStyle/>
          <a:p>
            <a:r>
              <a:rPr lang="en-US" sz="4800" b="1" dirty="0"/>
              <a:t>No. 2</a:t>
            </a:r>
          </a:p>
        </p:txBody>
      </p:sp>
      <p:sp>
        <p:nvSpPr>
          <p:cNvPr id="3" name="Content Placeholder 2">
            <a:extLst>
              <a:ext uri="{FF2B5EF4-FFF2-40B4-BE49-F238E27FC236}">
                <a16:creationId xmlns:a16="http://schemas.microsoft.com/office/drawing/2014/main" id="{59410476-65FC-B36A-610D-41E18B59CA93}"/>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refers to a financial plan embodying the estimate of receipts and payments for one fiscal year operation of the SK, approved by the SK through a Resolution before the start of the succeeding fiscal year, and should be consistent with the Comprehensive Barangay Youth Development Plan (CBYDP) and Annual Barangay Youth Investment Program (ABYIP)?</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Annual Budget</a:t>
            </a:r>
          </a:p>
        </p:txBody>
      </p:sp>
      <p:grpSp>
        <p:nvGrpSpPr>
          <p:cNvPr id="22" name="Group 21">
            <a:extLst>
              <a:ext uri="{FF2B5EF4-FFF2-40B4-BE49-F238E27FC236}">
                <a16:creationId xmlns:a16="http://schemas.microsoft.com/office/drawing/2014/main" id="{6329BE5D-9D2B-D4BD-2707-8A80D5A26507}"/>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8E2C7D0B-842E-9CF2-35EA-7803681D812F}"/>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36B9AAC8-7BEC-F309-7AFF-9223D299CD46}"/>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2E24E32D-8A2D-F854-873C-7B246E05380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904ACBD0-58C6-6A0C-8E56-97323EDF2E20}"/>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EE195370-DE90-4CFF-5C86-2E37B2E5F33D}"/>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23A8C9E9-4980-3417-4C72-E097922BFE5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3212DF75-DFEB-57B0-3338-B89474CD748E}"/>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465E9A03-39FF-E5F6-2E13-D0201D9AC950}"/>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7ED463A6-720A-2390-53FB-200A8318A2A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D7774783-859E-1237-489C-80D8FD48C78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0BE15BD9-0CC1-A6F7-988F-D31C9B51B664}"/>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002EB8D3-02A1-8E07-C096-9377359E629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225A0B21-C66D-D446-A932-36AF228A2B4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E8F5E04D-2C43-61D7-7801-53EA074802C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13CFF913-A1E5-E909-F0FA-3DF1AA04BA1E}"/>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F3612F67-85B9-52C8-1E23-6B858B067A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391259E9-F0A5-6019-1FD9-28C273D8A3D3}"/>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136795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552B-B901-2ADA-54A8-09ACEF87AECF}"/>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39A08003-5395-E89F-55BF-C45162D99464}"/>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EEBAD24A-7677-7088-9C3E-852413D8F38E}"/>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456B440D-38D0-F421-498D-14D6E2304479}"/>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C34D4E79-B733-AD2B-5490-D1860DE627E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6B8E1E4B-0EAB-E39C-F4C4-5EB8E99D81FB}"/>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1CC375A6-C09C-E599-C36E-92813C5A9F3E}"/>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9E7DA9B2-7F67-BD61-78A9-49B67AE2E5CF}"/>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2E90AE73-BD65-474A-255B-0995C3C7A6EE}"/>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A8BC7CD0-A9D0-BF36-AE17-274D1785EE88}"/>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1516BCD5-638C-4928-D263-D3E2FF031A25}"/>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DD050781-3591-4EBC-337E-5B1F79FF124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E7081949-804A-80F5-B89E-0B736A009A2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3C9BC8B5-D360-54F8-290E-67AEB6E0E018}"/>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143039E7-9627-96A6-CF3F-B17D60BBF3C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D97865F0-04AE-AD18-C196-B088192F98A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0E2070B6-4EEB-CD4D-7691-C4DEC622D281}"/>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9236F77B-F0BC-3A07-3EAA-4714DBF76BB6}"/>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F6798445-F187-194B-553E-922721348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782DC271-A26D-C8A7-E4A2-E607E3C03D50}"/>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ACD367E5-D482-123F-CE96-7888C6F9B684}"/>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CFE35747-5491-224E-4BC8-B1181712CB21}"/>
              </a:ext>
            </a:extLst>
          </p:cNvPr>
          <p:cNvPicPr>
            <a:picLocks noChangeAspect="1"/>
          </p:cNvPicPr>
          <p:nvPr/>
        </p:nvPicPr>
        <p:blipFill>
          <a:blip r:embed="rId8"/>
          <a:stretch>
            <a:fillRect/>
          </a:stretch>
        </p:blipFill>
        <p:spPr>
          <a:xfrm>
            <a:off x="0" y="1542615"/>
            <a:ext cx="12192000" cy="3772769"/>
          </a:xfrm>
          <a:prstGeom prst="rect">
            <a:avLst/>
          </a:prstGeom>
        </p:spPr>
      </p:pic>
    </p:spTree>
    <p:extLst>
      <p:ext uri="{BB962C8B-B14F-4D97-AF65-F5344CB8AC3E}">
        <p14:creationId xmlns:p14="http://schemas.microsoft.com/office/powerpoint/2010/main" val="393673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07BA8-83CB-8E8A-349A-2C99FAB15F9A}"/>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13C93FA-23CE-BF5C-70E9-AEE22CAB3154}"/>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AE832D47-5E74-876F-2F49-4C729779D3DA}"/>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A0BBC59D-960F-D231-D377-966BFCA1B23D}"/>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8CE691D-FD5E-E02B-FA5B-C4248CAECF10}"/>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4F8F079A-43EB-465C-DED7-98911AA3E396}"/>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37CAAFB-0B8A-8D27-0126-5BE01CFD212F}"/>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C7509F03-1404-2390-EFB5-A00E3165B590}"/>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5AD21F2B-CAB5-1EEB-6070-ED640C1EBDF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1BDCE16A-9190-D775-5B78-DC95A5D8C39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4491FE97-577A-7CB6-0BB6-34AFF80220AC}"/>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6D6B620D-05C5-2235-77AE-A85E9AD8BA2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4A84687A-BA58-2653-E9D6-D3FED23FCD7E}"/>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A057DBF4-EC6C-5866-7DF2-51138074757D}"/>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9D7AC206-1C74-8E4D-9540-C2BC8DE4CB2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6FC82CED-24F9-F945-27B2-FAF3468F6CE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B79F563C-9A4E-3C1F-78CF-93BCBD84C5E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FD59D44B-62E7-5754-A1A6-3AEF554B477B}"/>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FA3012C-A714-69A7-DC94-5E0ADBEA21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972476C9-73AC-39C7-F9D8-86FB3BB782D8}"/>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9DE96F77-35F0-19A3-B511-4CA9D614A4C7}"/>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8D8A4AE9-0EAE-8D57-77BD-4F39919E6C0C}"/>
              </a:ext>
            </a:extLst>
          </p:cNvPr>
          <p:cNvPicPr>
            <a:picLocks noChangeAspect="1"/>
          </p:cNvPicPr>
          <p:nvPr/>
        </p:nvPicPr>
        <p:blipFill>
          <a:blip r:embed="rId8"/>
          <a:stretch>
            <a:fillRect/>
          </a:stretch>
        </p:blipFill>
        <p:spPr>
          <a:xfrm>
            <a:off x="0" y="1428899"/>
            <a:ext cx="12192000" cy="4000201"/>
          </a:xfrm>
          <a:prstGeom prst="rect">
            <a:avLst/>
          </a:prstGeom>
        </p:spPr>
      </p:pic>
    </p:spTree>
    <p:extLst>
      <p:ext uri="{BB962C8B-B14F-4D97-AF65-F5344CB8AC3E}">
        <p14:creationId xmlns:p14="http://schemas.microsoft.com/office/powerpoint/2010/main" val="2379529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A405F-03D7-9120-B4F3-40C2099FA2ED}"/>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7B27075-1235-7919-E60B-D4B8FE88B226}"/>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SBCPB?</a:t>
            </a:r>
          </a:p>
        </p:txBody>
      </p:sp>
      <p:grpSp>
        <p:nvGrpSpPr>
          <p:cNvPr id="15" name="Group 14">
            <a:extLst>
              <a:ext uri="{FF2B5EF4-FFF2-40B4-BE49-F238E27FC236}">
                <a16:creationId xmlns:a16="http://schemas.microsoft.com/office/drawing/2014/main" id="{8DD730A4-0CC5-95A1-2658-B52A6070BBDA}"/>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856E3CBF-772B-255D-EC2C-9B0401E4B390}"/>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984EB81C-94C8-569F-7FFC-3F3424A8A1ED}"/>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21345F5F-4907-000E-A26C-4A4694757DC7}"/>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DD4DD418-0462-FB7F-47FA-DE2511CB702B}"/>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05944688-248A-88E0-30B1-60F99C4268AA}"/>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E8B521AF-F0B9-B28F-14EF-BFBFC8EAFBF5}"/>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DEEE4D5-258B-21CF-288A-F4BCB27740B4}"/>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2A5954B4-624B-FD16-F1EC-5508BBA4C00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576EE2DE-5D9D-D2C6-1B69-32486BDE63F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92D08AFF-3540-EE10-CFD7-D9C39343B19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27252DCF-08FA-5F06-A026-E1725397A9E0}"/>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12144BC7-08E2-4F44-FB1A-6BC3522926E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E43092D9-57C6-E353-410F-553A50F410C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930D01E9-3441-7C45-09AF-03737AECB49A}"/>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86B78151-472B-6C84-B6D8-3FA2FDD47DB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6D5F129F-F882-AF2F-8CF5-EB0C010ACB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D3608FAE-DB61-6DF7-FB7E-4CBB0896FD7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D9BB642F-DD3C-672E-C837-59142BD2FFE8}"/>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389E5AEC-8710-AA04-8BC8-BD7349FE0685}"/>
              </a:ext>
            </a:extLst>
          </p:cNvPr>
          <p:cNvPicPr>
            <a:picLocks noChangeAspect="1"/>
          </p:cNvPicPr>
          <p:nvPr/>
        </p:nvPicPr>
        <p:blipFill>
          <a:blip r:embed="rId8"/>
          <a:stretch>
            <a:fillRect/>
          </a:stretch>
        </p:blipFill>
        <p:spPr>
          <a:xfrm>
            <a:off x="745713" y="1315070"/>
            <a:ext cx="10700573" cy="5542929"/>
          </a:xfrm>
          <a:prstGeom prst="rect">
            <a:avLst/>
          </a:prstGeom>
        </p:spPr>
      </p:pic>
    </p:spTree>
    <p:extLst>
      <p:ext uri="{BB962C8B-B14F-4D97-AF65-F5344CB8AC3E}">
        <p14:creationId xmlns:p14="http://schemas.microsoft.com/office/powerpoint/2010/main" val="627261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4CFB8-767A-27E1-F01E-247AA8095F5C}"/>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D2E4648F-8441-1C21-C811-B6B27DFA4A30}"/>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SCBAA?</a:t>
            </a:r>
          </a:p>
        </p:txBody>
      </p:sp>
      <p:grpSp>
        <p:nvGrpSpPr>
          <p:cNvPr id="15" name="Group 14">
            <a:extLst>
              <a:ext uri="{FF2B5EF4-FFF2-40B4-BE49-F238E27FC236}">
                <a16:creationId xmlns:a16="http://schemas.microsoft.com/office/drawing/2014/main" id="{B6DE3173-B60D-61CA-D8B7-D3A4C16918CA}"/>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8C2C80A1-6BAA-EC18-436A-31E83A339119}"/>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755F7700-ED6A-C46D-4993-85B985C50275}"/>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070C92F2-1141-F3AC-2EC8-36687021156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057779D5-E430-3A46-CBFB-102683644FB0}"/>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F8D83A28-354B-631C-7DA7-0A2843E78773}"/>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50B7DB24-E70E-5FF3-0441-E2BF2F7EE0E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7E2CAEE6-79AF-6664-6C43-84F9293CB1B0}"/>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059E0F6B-A5D1-59C0-A299-521791FDF6DF}"/>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48E0C42D-E16D-9507-6D08-C6AC27FBF68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F722F011-01E4-342B-7C75-56C2CE3631D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082126B8-257F-0D4E-0E5C-B4DACB3BFB5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68A2A5CF-827A-726F-8DDE-D108C65C024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C71B4494-2612-1438-C97D-A5B6C7DE285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A3E83A40-C2E9-E0B7-6974-0DD77060BF09}"/>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F36505F-026D-9A6C-73C6-AA45FF2D485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AC6714FC-F0F6-5014-72F5-421331E217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0C192980-3BE0-FDD5-3F08-C2002C0C2A4A}"/>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F9964BD5-7FEA-9C5B-B124-A79CDD601F52}"/>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68D58F9F-00EA-030B-8062-64295918CD34}"/>
              </a:ext>
            </a:extLst>
          </p:cNvPr>
          <p:cNvPicPr>
            <a:picLocks noChangeAspect="1"/>
          </p:cNvPicPr>
          <p:nvPr/>
        </p:nvPicPr>
        <p:blipFill>
          <a:blip r:embed="rId8"/>
          <a:srcRect b="24332"/>
          <a:stretch/>
        </p:blipFill>
        <p:spPr>
          <a:xfrm>
            <a:off x="2650839" y="1319602"/>
            <a:ext cx="7750998" cy="5420981"/>
          </a:xfrm>
          <a:prstGeom prst="rect">
            <a:avLst/>
          </a:prstGeom>
        </p:spPr>
      </p:pic>
    </p:spTree>
    <p:extLst>
      <p:ext uri="{BB962C8B-B14F-4D97-AF65-F5344CB8AC3E}">
        <p14:creationId xmlns:p14="http://schemas.microsoft.com/office/powerpoint/2010/main" val="2402139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16FDB-137D-1ED4-A6F0-97C9DDA9F8C1}"/>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980BCA21-4A19-DF83-CB8D-155C2D19F3EB}"/>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DFDB3FB6-1E35-CA5B-F8B3-80A1564EDE8A}"/>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C7F88103-8C8F-A137-AF7E-BBC6533C8C4F}"/>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58EC6CEA-DED3-A6AC-8D6E-D833B1D11751}"/>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83F2DF4D-EC42-A045-667D-49A572F7A31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70D7AB15-C0C8-FFC5-0B88-619D454279D9}"/>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25B04E5E-5E6E-83E3-6CA4-F1F89127DC91}"/>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ACFAB711-7B20-EE3D-D969-DDEB6B90AD7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1688B31F-6F7A-FA36-7DFE-7A9BBB4EE414}"/>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AE0D0539-32BB-43C6-E279-C9BC37C7BC2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573EA8CA-13AC-5E47-905A-FBEA7FCF9E6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2DFF2E40-A507-69C0-EE26-533793C73CC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10C03337-A538-541F-9DF5-1A84D93289C5}"/>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89DBC9CE-6CBE-7965-4EF6-B83B1359BAE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186A256D-E693-531F-FDF3-ED8E70BD5DB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60CB1BB8-D19B-1D0F-7DB6-469C3E2BCD2C}"/>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277C4B42-3399-A25B-EF86-3DDFEF2326C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C9C66D0F-B61A-A6A9-0E42-0F374AC2C8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FE8F5359-808E-C1FB-8CB7-860D2C0DF742}"/>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923210D1-4322-DA53-04C5-C5AE7A29ACC8}"/>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178880E9-F873-C9C5-0B8A-8CB24D250908}"/>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F728B625-6970-85F0-ED5A-771AF908D6CF}"/>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810168E7-0B41-336E-0FBF-6B3EE344DA6E}"/>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8957D731-4508-5604-CEFB-C5538DF2A0B3}"/>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6CAB67AC-0B04-CA0C-003E-86A32F0657DA}"/>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DFA2F444-A67E-A2D3-5BB4-870E2F445618}"/>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B30B2A3D-4A68-C61E-4330-33D61D973723}"/>
              </a:ext>
            </a:extLst>
          </p:cNvPr>
          <p:cNvGraphicFramePr>
            <a:graphicFrameLocks noGrp="1"/>
          </p:cNvGraphicFramePr>
          <p:nvPr>
            <p:extLst>
              <p:ext uri="{D42A27DB-BD31-4B8C-83A1-F6EECF244321}">
                <p14:modId xmlns:p14="http://schemas.microsoft.com/office/powerpoint/2010/main" val="1460581764"/>
              </p:ext>
            </p:extLst>
          </p:nvPr>
        </p:nvGraphicFramePr>
        <p:xfrm>
          <a:off x="169607" y="1054877"/>
          <a:ext cx="11600892" cy="4787263"/>
        </p:xfrm>
        <a:graphic>
          <a:graphicData uri="http://schemas.openxmlformats.org/drawingml/2006/table">
            <a:tbl>
              <a:tblPr firstRow="1" bandRow="1">
                <a:tableStyleId>{21E4AEA4-8DFA-4A89-87EB-49C32662AFE0}</a:tableStyleId>
              </a:tblPr>
              <a:tblGrid>
                <a:gridCol w="4007581">
                  <a:extLst>
                    <a:ext uri="{9D8B030D-6E8A-4147-A177-3AD203B41FA5}">
                      <a16:colId xmlns:a16="http://schemas.microsoft.com/office/drawing/2014/main" val="1107397591"/>
                    </a:ext>
                  </a:extLst>
                </a:gridCol>
                <a:gridCol w="2662023">
                  <a:extLst>
                    <a:ext uri="{9D8B030D-6E8A-4147-A177-3AD203B41FA5}">
                      <a16:colId xmlns:a16="http://schemas.microsoft.com/office/drawing/2014/main" val="768201569"/>
                    </a:ext>
                  </a:extLst>
                </a:gridCol>
                <a:gridCol w="2031065">
                  <a:extLst>
                    <a:ext uri="{9D8B030D-6E8A-4147-A177-3AD203B41FA5}">
                      <a16:colId xmlns:a16="http://schemas.microsoft.com/office/drawing/2014/main" val="4153288039"/>
                    </a:ext>
                  </a:extLst>
                </a:gridCol>
                <a:gridCol w="2900223">
                  <a:extLst>
                    <a:ext uri="{9D8B030D-6E8A-4147-A177-3AD203B41FA5}">
                      <a16:colId xmlns:a16="http://schemas.microsoft.com/office/drawing/2014/main" val="19923620"/>
                    </a:ext>
                  </a:extLst>
                </a:gridCol>
              </a:tblGrid>
              <a:tr h="1296079">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Registry</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Report</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415663">
                <a:tc>
                  <a:txBody>
                    <a:bodyPr/>
                    <a:lstStyle/>
                    <a:p>
                      <a:pPr algn="just"/>
                      <a:r>
                        <a:rPr lang="en-US" sz="3600" b="0" dirty="0">
                          <a:latin typeface="Arial" panose="020B0604020202020204" pitchFamily="34" charset="0"/>
                          <a:cs typeface="Arial" panose="020B0604020202020204" pitchFamily="34" charset="0"/>
                        </a:rPr>
                        <a:t>Received the 10% SK for the month of January 2024 per OR No. 001</a:t>
                      </a:r>
                    </a:p>
                  </a:txBody>
                  <a:tcPr/>
                </a:tc>
                <a:tc>
                  <a:txBody>
                    <a:bodyPr/>
                    <a:lstStyle/>
                    <a:p>
                      <a:pPr algn="ctr"/>
                      <a:r>
                        <a:rPr lang="en-US" sz="2700" dirty="0">
                          <a:latin typeface="Arial" panose="020B0604020202020204" pitchFamily="34" charset="0"/>
                          <a:cs typeface="Arial" panose="020B0604020202020204" pitchFamily="34" charset="0"/>
                        </a:rPr>
                        <a:t>Deposit</a:t>
                      </a:r>
                    </a:p>
                  </a:txBody>
                  <a:tcPr/>
                </a:tc>
                <a:tc>
                  <a:txBody>
                    <a:bodyPr/>
                    <a:lstStyle/>
                    <a:p>
                      <a:pPr algn="ctr"/>
                      <a:r>
                        <a:rPr lang="en-US" sz="2700" dirty="0">
                          <a:latin typeface="Arial" panose="020B0604020202020204" pitchFamily="34" charset="0"/>
                          <a:cs typeface="Arial" panose="020B0604020202020204" pitchFamily="34" charset="0"/>
                        </a:rPr>
                        <a:t>RCRD</a:t>
                      </a:r>
                    </a:p>
                  </a:txBody>
                  <a:tcPr/>
                </a:tc>
                <a:tc>
                  <a:txBody>
                    <a:bodyPr/>
                    <a:lstStyle/>
                    <a:p>
                      <a:pPr algn="ctr"/>
                      <a:r>
                        <a:rPr lang="en-US" sz="2700" dirty="0">
                          <a:latin typeface="Arial" panose="020B0604020202020204" pitchFamily="34" charset="0"/>
                          <a:cs typeface="Arial" panose="020B0604020202020204" pitchFamily="34" charset="0"/>
                        </a:rPr>
                        <a:t>QSRP/ASRP</a:t>
                      </a:r>
                    </a:p>
                    <a:p>
                      <a:pPr algn="ctr"/>
                      <a:r>
                        <a:rPr lang="en-US" sz="2700" dirty="0">
                          <a:latin typeface="Arial" panose="020B0604020202020204" pitchFamily="34" charset="0"/>
                          <a:cs typeface="Arial" panose="020B0604020202020204" pitchFamily="34" charset="0"/>
                        </a:rPr>
                        <a:t>SCBAA</a:t>
                      </a: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922200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F9F4-9BD1-ED8F-4328-4386B8646E27}"/>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CA2DA374-9FB2-20D3-DFF6-D4E38A82AA19}"/>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RCRD?</a:t>
            </a:r>
          </a:p>
        </p:txBody>
      </p:sp>
      <p:grpSp>
        <p:nvGrpSpPr>
          <p:cNvPr id="15" name="Group 14">
            <a:extLst>
              <a:ext uri="{FF2B5EF4-FFF2-40B4-BE49-F238E27FC236}">
                <a16:creationId xmlns:a16="http://schemas.microsoft.com/office/drawing/2014/main" id="{DF8A1812-FAE6-E248-2DB1-432F9B669266}"/>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3F450BC8-6097-8898-9725-56ADD5A0AB21}"/>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CFE3FBC5-A3F1-9B5E-8571-5AC0D10E3B2D}"/>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25CDF8F6-96DE-FAD2-F427-31A4A115CC39}"/>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AF7B6B5D-6EC6-D1E0-2E9E-D947A507EB3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5EC7E6DD-083C-F393-9E9C-9B79E864CE94}"/>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CC63CF0D-E385-4A98-F4E5-8BDF96219EFE}"/>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307CDA34-CD30-9980-6657-056DEC6E5FF0}"/>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D20268DF-2BAF-1523-7379-21A2E97DADB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6C510EF2-9E50-695A-FDB8-F83F0A9E720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DBCE55B8-1CE2-71DE-E468-496AAF90A97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3BDCD88C-DC1A-8BEE-F9E0-AE090912FF5D}"/>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DFACD65E-D19D-B043-AF9B-A342F9705F8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99DA5ABF-5575-8A7A-5FDD-3C486672E7E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26C6D604-3BED-F0B0-63B9-C8E6295941C4}"/>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B2E513FC-9465-4FC8-CBD7-58651779E241}"/>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D8443D18-B84A-E23D-1520-5A51CCA061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6451528-5C5B-419D-3FF0-4C7EA6B14298}"/>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54E54569-D442-0474-7C30-D3FB10B1A3DD}"/>
              </a:ext>
            </a:extLst>
          </p:cNvPr>
          <p:cNvGraphicFramePr>
            <a:graphicFrameLocks noGrp="1"/>
          </p:cNvGraphicFramePr>
          <p:nvPr>
            <p:extLst>
              <p:ext uri="{D42A27DB-BD31-4B8C-83A1-F6EECF244321}">
                <p14:modId xmlns:p14="http://schemas.microsoft.com/office/powerpoint/2010/main" val="3743473888"/>
              </p:ext>
            </p:extLst>
          </p:nvPr>
        </p:nvGraphicFramePr>
        <p:xfrm>
          <a:off x="323856" y="674991"/>
          <a:ext cx="11617632" cy="385826"/>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Received the 10% SK for the month of January 2024 per OR No. 001</a:t>
                      </a:r>
                    </a:p>
                  </a:txBody>
                  <a:tcPr/>
                </a:tc>
                <a:extLst>
                  <a:ext uri="{0D108BD9-81ED-4DB2-BD59-A6C34878D82A}">
                    <a16:rowId xmlns:a16="http://schemas.microsoft.com/office/drawing/2014/main" val="3743565548"/>
                  </a:ext>
                </a:extLst>
              </a:tr>
            </a:tbl>
          </a:graphicData>
        </a:graphic>
      </p:graphicFrame>
      <p:pic>
        <p:nvPicPr>
          <p:cNvPr id="7" name="Picture 6">
            <a:extLst>
              <a:ext uri="{FF2B5EF4-FFF2-40B4-BE49-F238E27FC236}">
                <a16:creationId xmlns:a16="http://schemas.microsoft.com/office/drawing/2014/main" id="{0476B7DB-3B9E-ED05-962E-35368BA64D07}"/>
              </a:ext>
            </a:extLst>
          </p:cNvPr>
          <p:cNvPicPr>
            <a:picLocks noChangeAspect="1"/>
          </p:cNvPicPr>
          <p:nvPr/>
        </p:nvPicPr>
        <p:blipFill>
          <a:blip r:embed="rId8"/>
          <a:stretch>
            <a:fillRect/>
          </a:stretch>
        </p:blipFill>
        <p:spPr>
          <a:xfrm>
            <a:off x="8827" y="1479639"/>
            <a:ext cx="12192000" cy="2181497"/>
          </a:xfrm>
          <a:prstGeom prst="rect">
            <a:avLst/>
          </a:prstGeom>
        </p:spPr>
      </p:pic>
    </p:spTree>
    <p:extLst>
      <p:ext uri="{BB962C8B-B14F-4D97-AF65-F5344CB8AC3E}">
        <p14:creationId xmlns:p14="http://schemas.microsoft.com/office/powerpoint/2010/main" val="346993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F329D-567C-DC66-234E-E49F5BA7F197}"/>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C0065FB1-8E2B-DFFB-8441-55D6CD8BE762}"/>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QSRP?</a:t>
            </a:r>
          </a:p>
        </p:txBody>
      </p:sp>
      <p:grpSp>
        <p:nvGrpSpPr>
          <p:cNvPr id="15" name="Group 14">
            <a:extLst>
              <a:ext uri="{FF2B5EF4-FFF2-40B4-BE49-F238E27FC236}">
                <a16:creationId xmlns:a16="http://schemas.microsoft.com/office/drawing/2014/main" id="{A262FA23-075D-2F49-7D73-5C6B36FFC520}"/>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AFC1D063-1306-2801-1C95-2278BE3F70F0}"/>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70E990A8-6BCC-D2E0-C8B5-1EAE4A926203}"/>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376B76D2-8420-6BEA-E486-E5251285182F}"/>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A9EACEE2-14DA-2909-5233-24B91C323C0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822D0624-404F-7AF9-A5C9-0A57FC01C345}"/>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E3B17B68-B7B9-0224-ECBA-DEFE5020E4B6}"/>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1DD3468B-0AF6-96B6-EE6A-623739E5806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679880FA-8244-B883-C191-00A660D8D8BB}"/>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CCC6FD2C-FE61-49F3-08E7-70098A95D0A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F2C4B18E-4088-99C2-D1B3-01664B008DF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7CD220AE-6A42-EB52-3720-9DEC92C67B3A}"/>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E69A54E4-9E7D-04F3-1258-CCE261B3063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6ACA8BBC-7295-BD79-E269-F01876A6D82E}"/>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2694F4F9-A16D-B8AD-C0E2-D03564596F0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5E6695F5-8EB5-BA66-D6E2-F1641B71C62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CF35C73E-59F4-11CE-991C-33C242EB1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3E4B655A-D549-6DB0-3228-C4740A13236E}"/>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4EDAC159-E660-2726-E7BD-3DF032A2FE60}"/>
              </a:ext>
            </a:extLst>
          </p:cNvPr>
          <p:cNvGraphicFramePr>
            <a:graphicFrameLocks noGrp="1"/>
          </p:cNvGraphicFramePr>
          <p:nvPr>
            <p:extLst>
              <p:ext uri="{D42A27DB-BD31-4B8C-83A1-F6EECF244321}">
                <p14:modId xmlns:p14="http://schemas.microsoft.com/office/powerpoint/2010/main" val="2767987429"/>
              </p:ext>
            </p:extLst>
          </p:nvPr>
        </p:nvGraphicFramePr>
        <p:xfrm>
          <a:off x="323856" y="674991"/>
          <a:ext cx="11617632" cy="385826"/>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algn="just"/>
                      <a:r>
                        <a:rPr lang="en-US" sz="1800" b="0" dirty="0">
                          <a:latin typeface="Arial" panose="020B0604020202020204" pitchFamily="34" charset="0"/>
                          <a:cs typeface="Arial" panose="020B0604020202020204" pitchFamily="34" charset="0"/>
                        </a:rPr>
                        <a:t>Received the 10% SK for the month of January 2024 per OR No. 001</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17EADF60-BDDE-4A7B-7C03-0743A4D1E5CB}"/>
              </a:ext>
            </a:extLst>
          </p:cNvPr>
          <p:cNvPicPr>
            <a:picLocks noChangeAspect="1"/>
          </p:cNvPicPr>
          <p:nvPr/>
        </p:nvPicPr>
        <p:blipFill>
          <a:blip r:embed="rId8"/>
          <a:stretch>
            <a:fillRect/>
          </a:stretch>
        </p:blipFill>
        <p:spPr>
          <a:xfrm>
            <a:off x="36672" y="1087361"/>
            <a:ext cx="12101251" cy="5101319"/>
          </a:xfrm>
          <a:prstGeom prst="rect">
            <a:avLst/>
          </a:prstGeom>
        </p:spPr>
      </p:pic>
    </p:spTree>
    <p:extLst>
      <p:ext uri="{BB962C8B-B14F-4D97-AF65-F5344CB8AC3E}">
        <p14:creationId xmlns:p14="http://schemas.microsoft.com/office/powerpoint/2010/main" val="1666982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AC063-FB7E-3920-37BF-8DA7F1E53BF9}"/>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0211C647-2C78-6622-BC11-730F0A32EB8B}"/>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SCBAA?</a:t>
            </a:r>
          </a:p>
        </p:txBody>
      </p:sp>
      <p:grpSp>
        <p:nvGrpSpPr>
          <p:cNvPr id="15" name="Group 14">
            <a:extLst>
              <a:ext uri="{FF2B5EF4-FFF2-40B4-BE49-F238E27FC236}">
                <a16:creationId xmlns:a16="http://schemas.microsoft.com/office/drawing/2014/main" id="{EA692C6B-E315-179C-715D-8FF2A25B5F7C}"/>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A70AE001-738E-C52D-E00C-3FF1586A989C}"/>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DBA82CE4-CCE4-74E6-471A-B59E53AEED5F}"/>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ED24F5E8-D924-EAE5-104C-8905C0953A6C}"/>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906DD134-5DAC-6C07-0841-17B9733A368D}"/>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DDAF5C63-1C36-BD7F-5A0F-7186DB97090C}"/>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3ADF1EAD-9D82-F146-AB8A-879CBA1513D8}"/>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3462B6C-86FD-ED6E-0FA9-62C4584771D8}"/>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25282F59-129D-5763-A720-8F1B15C9BD75}"/>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8AB3324A-CDD6-DB1F-E675-67F7387A628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20E4C8B4-9790-8612-D033-C957B460C922}"/>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9EBB15D9-A682-C7D6-E020-C6F3809E014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33C22488-CC9E-E648-623F-27517ACD45B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A079D327-DC6B-875D-21A5-785ABBE43C3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70CE30BB-73D4-685A-2531-090E49D4F7A9}"/>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89AC9029-29B6-D131-2FF8-BD46BE2A9257}"/>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33EC54B-F49D-E21B-BAB7-025ADDB7F2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906FB97-D992-39E1-0D07-8654873CEC8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031DDC03-27C3-A667-8F45-F1704C43A885}"/>
              </a:ext>
            </a:extLst>
          </p:cNvPr>
          <p:cNvGraphicFramePr>
            <a:graphicFrameLocks noGrp="1"/>
          </p:cNvGraphicFramePr>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The SK of Barangay </a:t>
                      </a:r>
                      <a:r>
                        <a:rPr lang="en-US" dirty="0" err="1"/>
                        <a:t>Gairan</a:t>
                      </a:r>
                      <a:r>
                        <a:rPr lang="en-US" dirty="0"/>
                        <a:t>, Bogo City through SK Resolution No. 005, series of 2023, has approved the SK Annual Budget for CY 2024</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E86166FF-B85A-484C-84A8-0D54DA0036EB}"/>
              </a:ext>
            </a:extLst>
          </p:cNvPr>
          <p:cNvPicPr>
            <a:picLocks noChangeAspect="1"/>
          </p:cNvPicPr>
          <p:nvPr/>
        </p:nvPicPr>
        <p:blipFill>
          <a:blip r:embed="rId8"/>
          <a:srcRect b="47388"/>
          <a:stretch/>
        </p:blipFill>
        <p:spPr>
          <a:xfrm>
            <a:off x="2236979" y="1533493"/>
            <a:ext cx="9335431" cy="4539727"/>
          </a:xfrm>
          <a:prstGeom prst="rect">
            <a:avLst/>
          </a:prstGeom>
        </p:spPr>
      </p:pic>
    </p:spTree>
    <p:extLst>
      <p:ext uri="{BB962C8B-B14F-4D97-AF65-F5344CB8AC3E}">
        <p14:creationId xmlns:p14="http://schemas.microsoft.com/office/powerpoint/2010/main" val="1005169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2042D-17AA-0B43-70BE-7B7F9C64E97F}"/>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A7B55963-D3FB-1249-4D02-D63047C43034}"/>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75F082B4-80C9-2431-B415-2C6052467398}"/>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26ED678E-C6B0-4D0F-BD35-7D5703257AB0}"/>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9E2E124A-681E-4E76-2252-6961F0F754EE}"/>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11918F56-24CA-7FFF-B5C4-F84871D6309A}"/>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575C719B-D4E5-9153-6B0A-5226050E05DE}"/>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3BA8F5E9-0F1C-7BA4-3C9E-B4985A479C0D}"/>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BE5752DA-D3CC-4CC2-5839-4B797CF0EFE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E1ED0AF-E8CE-A957-B0E1-4229F567D7F8}"/>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9F9E1C03-0090-6CBD-8122-D29502A58473}"/>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9E6F6C9B-4D7A-E346-CFD3-F916F37D7FD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C135C8E0-7C2D-A701-A895-C18A45497BD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1A371A5E-CA0E-4419-87B8-E07777D05DB5}"/>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A20DFCDC-B782-E721-8AB3-253B25F1D92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B7140C70-9434-DC59-7F81-26B37793B21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EE9BD6F6-6E19-E155-E1CF-FF2A3E9394AB}"/>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5976B92F-F09A-8AF3-A19B-D95F825C3D8A}"/>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F7ED1AA8-F539-81B9-C61D-B619A5FE98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15887473-52B7-1880-DC2B-8D0D1CCC7B6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DAB35AA1-A0A5-C972-4602-023E4B95F2C8}"/>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824172DD-80AA-B996-DB47-6A7124DC3B58}"/>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8898A8F5-9FC0-F20F-8DBB-F2248B03E5BC}"/>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A41295F8-5D13-57E2-2043-5AC65F2B2203}"/>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F2F9ED40-AB17-9125-D48A-5E6C88CD4471}"/>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AAD84BD2-EDCF-2B06-DF65-2B28A45C6328}"/>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469ADF6C-ACA1-1981-22ED-187FA3E31526}"/>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B92E3B0B-9BFE-A9F3-7019-7D1721184B7E}"/>
              </a:ext>
            </a:extLst>
          </p:cNvPr>
          <p:cNvGraphicFramePr>
            <a:graphicFrameLocks noGrp="1"/>
          </p:cNvGraphicFramePr>
          <p:nvPr>
            <p:extLst>
              <p:ext uri="{D42A27DB-BD31-4B8C-83A1-F6EECF244321}">
                <p14:modId xmlns:p14="http://schemas.microsoft.com/office/powerpoint/2010/main" val="292249830"/>
              </p:ext>
            </p:extLst>
          </p:nvPr>
        </p:nvGraphicFramePr>
        <p:xfrm>
          <a:off x="169607" y="1054877"/>
          <a:ext cx="11600892" cy="4787263"/>
        </p:xfrm>
        <a:graphic>
          <a:graphicData uri="http://schemas.openxmlformats.org/drawingml/2006/table">
            <a:tbl>
              <a:tblPr firstRow="1" bandRow="1">
                <a:tableStyleId>{21E4AEA4-8DFA-4A89-87EB-49C32662AFE0}</a:tableStyleId>
              </a:tblPr>
              <a:tblGrid>
                <a:gridCol w="4007581">
                  <a:extLst>
                    <a:ext uri="{9D8B030D-6E8A-4147-A177-3AD203B41FA5}">
                      <a16:colId xmlns:a16="http://schemas.microsoft.com/office/drawing/2014/main" val="1107397591"/>
                    </a:ext>
                  </a:extLst>
                </a:gridCol>
                <a:gridCol w="2662023">
                  <a:extLst>
                    <a:ext uri="{9D8B030D-6E8A-4147-A177-3AD203B41FA5}">
                      <a16:colId xmlns:a16="http://schemas.microsoft.com/office/drawing/2014/main" val="768201569"/>
                    </a:ext>
                  </a:extLst>
                </a:gridCol>
                <a:gridCol w="2031065">
                  <a:extLst>
                    <a:ext uri="{9D8B030D-6E8A-4147-A177-3AD203B41FA5}">
                      <a16:colId xmlns:a16="http://schemas.microsoft.com/office/drawing/2014/main" val="4153288039"/>
                    </a:ext>
                  </a:extLst>
                </a:gridCol>
                <a:gridCol w="2900223">
                  <a:extLst>
                    <a:ext uri="{9D8B030D-6E8A-4147-A177-3AD203B41FA5}">
                      <a16:colId xmlns:a16="http://schemas.microsoft.com/office/drawing/2014/main" val="19923620"/>
                    </a:ext>
                  </a:extLst>
                </a:gridCol>
              </a:tblGrid>
              <a:tr h="1296079">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Registry</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cs typeface="Arial" panose="020B0604020202020204" pitchFamily="34" charset="0"/>
                        </a:rPr>
                        <a:t>Report</a:t>
                      </a:r>
                    </a:p>
                  </a:txBody>
                  <a:tcPr/>
                </a:tc>
                <a:extLst>
                  <a:ext uri="{0D108BD9-81ED-4DB2-BD59-A6C34878D82A}">
                    <a16:rowId xmlns:a16="http://schemas.microsoft.com/office/drawing/2014/main" val="4109061191"/>
                  </a:ext>
                </a:extLst>
              </a:tr>
              <a:tr h="3415663">
                <a:tc>
                  <a:txBody>
                    <a:bodyPr/>
                    <a:lstStyle/>
                    <a:p>
                      <a:pPr algn="just"/>
                      <a:r>
                        <a:rPr lang="en-US" sz="3600" b="0" dirty="0">
                          <a:latin typeface="Arial" panose="020B0604020202020204" pitchFamily="34" charset="0"/>
                          <a:cs typeface="Arial" panose="020B0604020202020204" pitchFamily="34" charset="0"/>
                        </a:rPr>
                        <a:t>Deposited the amount received as 10% SK share to Land Bank of the Philippines (LBP) </a:t>
                      </a:r>
                    </a:p>
                  </a:txBody>
                  <a:tcPr/>
                </a:tc>
                <a:tc>
                  <a:txBody>
                    <a:bodyPr/>
                    <a:lstStyle/>
                    <a:p>
                      <a:pPr algn="ctr"/>
                      <a:r>
                        <a:rPr lang="en-US" sz="2700" dirty="0">
                          <a:latin typeface="Arial" panose="020B0604020202020204" pitchFamily="34" charset="0"/>
                          <a:cs typeface="Arial" panose="020B0604020202020204" pitchFamily="34" charset="0"/>
                        </a:rPr>
                        <a:t>Receipts/ Collection</a:t>
                      </a:r>
                    </a:p>
                  </a:txBody>
                  <a:tcPr/>
                </a:tc>
                <a:tc>
                  <a:txBody>
                    <a:bodyPr/>
                    <a:lstStyle/>
                    <a:p>
                      <a:pPr algn="ctr"/>
                      <a:r>
                        <a:rPr lang="en-US" sz="2700" dirty="0">
                          <a:latin typeface="Arial" panose="020B0604020202020204" pitchFamily="34" charset="0"/>
                          <a:cs typeface="Arial" panose="020B0604020202020204" pitchFamily="34" charset="0"/>
                        </a:rPr>
                        <a:t>RCRD</a:t>
                      </a:r>
                    </a:p>
                    <a:p>
                      <a:pPr algn="ctr"/>
                      <a:r>
                        <a:rPr lang="en-US" sz="2700" dirty="0">
                          <a:latin typeface="Arial" panose="020B0604020202020204" pitchFamily="34" charset="0"/>
                          <a:cs typeface="Arial" panose="020B0604020202020204" pitchFamily="34" charset="0"/>
                        </a:rPr>
                        <a:t>RCB</a:t>
                      </a:r>
                    </a:p>
                  </a:txBody>
                  <a:tcPr/>
                </a:tc>
                <a:tc>
                  <a:txBody>
                    <a:bodyPr/>
                    <a:lstStyle/>
                    <a:p>
                      <a:pPr algn="ctr"/>
                      <a:r>
                        <a:rPr lang="en-US" sz="2700" dirty="0">
                          <a:latin typeface="Arial" panose="020B0604020202020204" pitchFamily="34" charset="0"/>
                          <a:cs typeface="Arial" panose="020B0604020202020204" pitchFamily="34" charset="0"/>
                        </a:rPr>
                        <a:t>QSRP/ASRP</a:t>
                      </a: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278949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2DBA4-1AE8-F368-3EE7-BC62BC360B93}"/>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B02473B1-1A18-DD99-D843-E42F54F0BC8B}"/>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RCRD?</a:t>
            </a:r>
          </a:p>
        </p:txBody>
      </p:sp>
      <p:grpSp>
        <p:nvGrpSpPr>
          <p:cNvPr id="15" name="Group 14">
            <a:extLst>
              <a:ext uri="{FF2B5EF4-FFF2-40B4-BE49-F238E27FC236}">
                <a16:creationId xmlns:a16="http://schemas.microsoft.com/office/drawing/2014/main" id="{FB8C02CD-7466-6164-5468-21341429412B}"/>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2DAEA409-D4D4-704D-5F5D-9384508BF34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B70A53D1-4D56-A325-06F3-84AC99DED793}"/>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3B3AFA15-D182-6527-3C0D-6EE94C5D903D}"/>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5683072F-8395-86EB-AA81-146208064A90}"/>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55EE300C-B34E-75F5-1685-A705BE480793}"/>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1F48BD7E-47CB-129E-F216-3FF987FEE654}"/>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5CD833AB-A0F1-DEE3-F14E-492303ADC95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4A41F143-A3F0-6332-C59E-4771ECADA16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19CCA1BD-CFEE-B2BA-C159-AB6526988D4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EB00D8C2-C720-AD89-8AE8-62A293DB22F6}"/>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FA98775D-419B-CEF5-10AF-3D21FFBB2BAD}"/>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123F3350-F995-1FDF-67E5-B34FCEE8B9C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F9506128-0CA7-34CF-0868-91EEE16D5945}"/>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C834C439-2B35-0D70-1BA3-7E5643A5C79C}"/>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49906E42-D077-F38C-3DEE-62D9F83ABE6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C57C9C53-19EC-6B29-0CA2-AB2312F2F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C977BAE5-959A-79F6-87EC-C9AC5218807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6F080CB0-92F7-7FE2-7245-A76F8152FEFB}"/>
              </a:ext>
            </a:extLst>
          </p:cNvPr>
          <p:cNvGraphicFramePr>
            <a:graphicFrameLocks noGrp="1"/>
          </p:cNvGraphicFramePr>
          <p:nvPr>
            <p:extLst>
              <p:ext uri="{D42A27DB-BD31-4B8C-83A1-F6EECF244321}">
                <p14:modId xmlns:p14="http://schemas.microsoft.com/office/powerpoint/2010/main" val="2915049252"/>
              </p:ext>
            </p:extLst>
          </p:nvPr>
        </p:nvGraphicFramePr>
        <p:xfrm>
          <a:off x="323856" y="674991"/>
          <a:ext cx="11617632" cy="385826"/>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Deposited the amount received as 10% SK share to Land Bank of the Philippines (LBP) </a:t>
                      </a:r>
                    </a:p>
                  </a:txBody>
                  <a:tcPr/>
                </a:tc>
                <a:extLst>
                  <a:ext uri="{0D108BD9-81ED-4DB2-BD59-A6C34878D82A}">
                    <a16:rowId xmlns:a16="http://schemas.microsoft.com/office/drawing/2014/main" val="3743565548"/>
                  </a:ext>
                </a:extLst>
              </a:tr>
            </a:tbl>
          </a:graphicData>
        </a:graphic>
      </p:graphicFrame>
      <p:pic>
        <p:nvPicPr>
          <p:cNvPr id="7" name="Picture 6">
            <a:extLst>
              <a:ext uri="{FF2B5EF4-FFF2-40B4-BE49-F238E27FC236}">
                <a16:creationId xmlns:a16="http://schemas.microsoft.com/office/drawing/2014/main" id="{B2D01972-34E6-5068-C13F-9F760017B4EE}"/>
              </a:ext>
            </a:extLst>
          </p:cNvPr>
          <p:cNvPicPr>
            <a:picLocks noChangeAspect="1"/>
          </p:cNvPicPr>
          <p:nvPr/>
        </p:nvPicPr>
        <p:blipFill>
          <a:blip r:embed="rId8"/>
          <a:stretch>
            <a:fillRect/>
          </a:stretch>
        </p:blipFill>
        <p:spPr>
          <a:xfrm>
            <a:off x="8827" y="1479639"/>
            <a:ext cx="12192000" cy="2181497"/>
          </a:xfrm>
          <a:prstGeom prst="rect">
            <a:avLst/>
          </a:prstGeom>
        </p:spPr>
      </p:pic>
    </p:spTree>
    <p:extLst>
      <p:ext uri="{BB962C8B-B14F-4D97-AF65-F5344CB8AC3E}">
        <p14:creationId xmlns:p14="http://schemas.microsoft.com/office/powerpoint/2010/main" val="201655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50976D-313F-43F8-8E71-B643C3C2BD19}"/>
              </a:ext>
            </a:extLst>
          </p:cNvPr>
          <p:cNvSpPr>
            <a:spLocks noGrp="1"/>
          </p:cNvSpPr>
          <p:nvPr>
            <p:ph idx="1"/>
          </p:nvPr>
        </p:nvSpPr>
        <p:spPr>
          <a:xfrm>
            <a:off x="1146048" y="1708405"/>
            <a:ext cx="10396665" cy="3721351"/>
          </a:xfrm>
        </p:spPr>
        <p:txBody>
          <a:bodyPr>
            <a:normAutofit/>
          </a:bodyPr>
          <a:lstStyle/>
          <a:p>
            <a:pPr marL="0" indent="0" algn="just">
              <a:lnSpc>
                <a:spcPct val="110000"/>
              </a:lnSpc>
              <a:buNone/>
              <a:tabLst>
                <a:tab pos="6858000" algn="l"/>
              </a:tabLst>
            </a:pPr>
            <a:r>
              <a:rPr lang="en-US" sz="4000" b="1" dirty="0">
                <a:ln w="13462">
                  <a:solidFill>
                    <a:schemeClr val="accent6">
                      <a:lumMod val="75000"/>
                    </a:schemeClr>
                  </a:solidFill>
                  <a:prstDash val="solid"/>
                </a:ln>
                <a:solidFill>
                  <a:schemeClr val="tx1">
                    <a:lumMod val="85000"/>
                    <a:lumOff val="15000"/>
                  </a:schemeClr>
                </a:solidFill>
                <a:latin typeface="Verdana" panose="020B0604030504040204" pitchFamily="34" charset="0"/>
                <a:ea typeface="Verdana" panose="020B0604030504040204" pitchFamily="34" charset="0"/>
              </a:rPr>
              <a:t>What refers to the amount committed to be paid by SK for any lawful payments to be made by the accountable officer for and in behalf of the SK officer?</a:t>
            </a:r>
          </a:p>
        </p:txBody>
      </p:sp>
      <p:sp>
        <p:nvSpPr>
          <p:cNvPr id="5" name="Title 4"/>
          <p:cNvSpPr>
            <a:spLocks noGrp="1"/>
          </p:cNvSpPr>
          <p:nvPr>
            <p:ph type="title"/>
          </p:nvPr>
        </p:nvSpPr>
        <p:spPr>
          <a:xfrm>
            <a:off x="1524000" y="355284"/>
            <a:ext cx="10018713" cy="914399"/>
          </a:xfrm>
        </p:spPr>
        <p:txBody>
          <a:bodyPr>
            <a:normAutofit/>
          </a:bodyPr>
          <a:lstStyle/>
          <a:p>
            <a:r>
              <a:rPr lang="en-US" sz="4800" b="1" dirty="0">
                <a:ln w="13462">
                  <a:solidFill>
                    <a:srgbClr val="FFCC00"/>
                  </a:solidFill>
                  <a:prstDash val="solid"/>
                </a:ln>
                <a:solidFill>
                  <a:schemeClr val="tx1">
                    <a:lumMod val="85000"/>
                    <a:lumOff val="15000"/>
                  </a:schemeClr>
                </a:solidFill>
                <a:effectLst>
                  <a:outerShdw dist="38100" dir="2700000" algn="bl" rotWithShape="0">
                    <a:schemeClr val="accent5"/>
                  </a:outerShdw>
                </a:effectLst>
                <a:latin typeface="Arial Black" panose="020B0A04020102020204" pitchFamily="34" charset="0"/>
              </a:rPr>
              <a:t>No. 3</a:t>
            </a:r>
          </a:p>
        </p:txBody>
      </p:sp>
      <p:grpSp>
        <p:nvGrpSpPr>
          <p:cNvPr id="8" name="Group 7">
            <a:extLst>
              <a:ext uri="{FF2B5EF4-FFF2-40B4-BE49-F238E27FC236}">
                <a16:creationId xmlns:a16="http://schemas.microsoft.com/office/drawing/2014/main" id="{177B0F5B-48B4-DA2E-1D9C-02FF6D4E9E66}"/>
              </a:ext>
            </a:extLst>
          </p:cNvPr>
          <p:cNvGrpSpPr/>
          <p:nvPr/>
        </p:nvGrpSpPr>
        <p:grpSpPr>
          <a:xfrm>
            <a:off x="450301" y="5730924"/>
            <a:ext cx="11335150" cy="1076139"/>
            <a:chOff x="450301" y="5730924"/>
            <a:chExt cx="11335150" cy="1076139"/>
          </a:xfrm>
        </p:grpSpPr>
        <p:grpSp>
          <p:nvGrpSpPr>
            <p:cNvPr id="9" name="Group 8">
              <a:extLst>
                <a:ext uri="{FF2B5EF4-FFF2-40B4-BE49-F238E27FC236}">
                  <a16:creationId xmlns:a16="http://schemas.microsoft.com/office/drawing/2014/main" id="{43935689-206C-A44E-F961-85A4E370B5B7}"/>
                </a:ext>
              </a:extLst>
            </p:cNvPr>
            <p:cNvGrpSpPr/>
            <p:nvPr/>
          </p:nvGrpSpPr>
          <p:grpSpPr>
            <a:xfrm>
              <a:off x="2577549" y="6103000"/>
              <a:ext cx="9207902" cy="613450"/>
              <a:chOff x="-468024" y="6200865"/>
              <a:chExt cx="8857925" cy="613450"/>
            </a:xfrm>
          </p:grpSpPr>
          <p:grpSp>
            <p:nvGrpSpPr>
              <p:cNvPr id="12" name="Group 2">
                <a:extLst>
                  <a:ext uri="{FF2B5EF4-FFF2-40B4-BE49-F238E27FC236}">
                    <a16:creationId xmlns:a16="http://schemas.microsoft.com/office/drawing/2014/main" id="{185125A5-226F-CF6E-2A2D-F969361C7718}"/>
                  </a:ext>
                </a:extLst>
              </p:cNvPr>
              <p:cNvGrpSpPr/>
              <p:nvPr/>
            </p:nvGrpSpPr>
            <p:grpSpPr>
              <a:xfrm>
                <a:off x="-468024" y="6290055"/>
                <a:ext cx="3716810" cy="454406"/>
                <a:chOff x="0" y="0"/>
                <a:chExt cx="4986220" cy="609600"/>
              </a:xfrm>
            </p:grpSpPr>
            <p:sp>
              <p:nvSpPr>
                <p:cNvPr id="24" name="Freeform 3">
                  <a:extLst>
                    <a:ext uri="{FF2B5EF4-FFF2-40B4-BE49-F238E27FC236}">
                      <a16:creationId xmlns:a16="http://schemas.microsoft.com/office/drawing/2014/main" id="{0C78825E-BC17-0F73-1900-3B566CD1AF9F}"/>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5" name="TextBox 4">
                  <a:extLst>
                    <a:ext uri="{FF2B5EF4-FFF2-40B4-BE49-F238E27FC236}">
                      <a16:creationId xmlns:a16="http://schemas.microsoft.com/office/drawing/2014/main" id="{CB05A36E-22B0-E06E-0B01-815FB4F0D7BB}"/>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5">
                <a:extLst>
                  <a:ext uri="{FF2B5EF4-FFF2-40B4-BE49-F238E27FC236}">
                    <a16:creationId xmlns:a16="http://schemas.microsoft.com/office/drawing/2014/main" id="{2C58780E-3806-12E4-48F5-05059B680908}"/>
                  </a:ext>
                </a:extLst>
              </p:cNvPr>
              <p:cNvGrpSpPr/>
              <p:nvPr/>
            </p:nvGrpSpPr>
            <p:grpSpPr>
              <a:xfrm>
                <a:off x="4126103" y="6327079"/>
                <a:ext cx="3334737" cy="454406"/>
                <a:chOff x="0" y="0"/>
                <a:chExt cx="4473657" cy="609600"/>
              </a:xfrm>
            </p:grpSpPr>
            <p:sp>
              <p:nvSpPr>
                <p:cNvPr id="22" name="Freeform 6">
                  <a:extLst>
                    <a:ext uri="{FF2B5EF4-FFF2-40B4-BE49-F238E27FC236}">
                      <a16:creationId xmlns:a16="http://schemas.microsoft.com/office/drawing/2014/main" id="{6096BC33-8E54-B8F3-06D3-BC87822B209F}"/>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23" name="TextBox 7">
                  <a:extLst>
                    <a:ext uri="{FF2B5EF4-FFF2-40B4-BE49-F238E27FC236}">
                      <a16:creationId xmlns:a16="http://schemas.microsoft.com/office/drawing/2014/main" id="{4A035601-FA34-149F-8B7C-7D2ACA4DC800}"/>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8">
                <a:extLst>
                  <a:ext uri="{FF2B5EF4-FFF2-40B4-BE49-F238E27FC236}">
                    <a16:creationId xmlns:a16="http://schemas.microsoft.com/office/drawing/2014/main" id="{82C88C00-7139-1C4E-F633-8DB8B54853AE}"/>
                  </a:ext>
                </a:extLst>
              </p:cNvPr>
              <p:cNvGrpSpPr/>
              <p:nvPr/>
            </p:nvGrpSpPr>
            <p:grpSpPr>
              <a:xfrm>
                <a:off x="3160933" y="6200865"/>
                <a:ext cx="1025657" cy="604386"/>
                <a:chOff x="0" y="0"/>
                <a:chExt cx="1034505" cy="609600"/>
              </a:xfrm>
            </p:grpSpPr>
            <p:sp>
              <p:nvSpPr>
                <p:cNvPr id="20" name="Freeform 9">
                  <a:extLst>
                    <a:ext uri="{FF2B5EF4-FFF2-40B4-BE49-F238E27FC236}">
                      <a16:creationId xmlns:a16="http://schemas.microsoft.com/office/drawing/2014/main" id="{5126F30E-8B7D-1132-5C4D-A568811C6F0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21" name="TextBox 10">
                  <a:extLst>
                    <a:ext uri="{FF2B5EF4-FFF2-40B4-BE49-F238E27FC236}">
                      <a16:creationId xmlns:a16="http://schemas.microsoft.com/office/drawing/2014/main" id="{EB46A58E-5036-BC27-77E3-082A2AF76D2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1">
                <a:extLst>
                  <a:ext uri="{FF2B5EF4-FFF2-40B4-BE49-F238E27FC236}">
                    <a16:creationId xmlns:a16="http://schemas.microsoft.com/office/drawing/2014/main" id="{2025F0DD-F8E3-69AE-ED9F-B1CB5C75BCBF}"/>
                  </a:ext>
                </a:extLst>
              </p:cNvPr>
              <p:cNvGrpSpPr/>
              <p:nvPr/>
            </p:nvGrpSpPr>
            <p:grpSpPr>
              <a:xfrm>
                <a:off x="7364244" y="6209929"/>
                <a:ext cx="1025657" cy="604386"/>
                <a:chOff x="0" y="0"/>
                <a:chExt cx="1034505" cy="609600"/>
              </a:xfrm>
            </p:grpSpPr>
            <p:sp>
              <p:nvSpPr>
                <p:cNvPr id="18" name="Freeform 12">
                  <a:extLst>
                    <a:ext uri="{FF2B5EF4-FFF2-40B4-BE49-F238E27FC236}">
                      <a16:creationId xmlns:a16="http://schemas.microsoft.com/office/drawing/2014/main" id="{C5A50D10-D4CA-59C7-907F-F89830B0453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9" name="TextBox 13">
                  <a:extLst>
                    <a:ext uri="{FF2B5EF4-FFF2-40B4-BE49-F238E27FC236}">
                      <a16:creationId xmlns:a16="http://schemas.microsoft.com/office/drawing/2014/main" id="{0658C022-CE5B-79C0-D840-1D9EF30F841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4">
                <a:extLst>
                  <a:ext uri="{FF2B5EF4-FFF2-40B4-BE49-F238E27FC236}">
                    <a16:creationId xmlns:a16="http://schemas.microsoft.com/office/drawing/2014/main" id="{C72F05FB-476B-5DD0-BBB4-A76F4BA3C4D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26">
                <a:extLst>
                  <a:ext uri="{FF2B5EF4-FFF2-40B4-BE49-F238E27FC236}">
                    <a16:creationId xmlns:a16="http://schemas.microsoft.com/office/drawing/2014/main" id="{0FBF1F17-28C0-047F-F5E6-356E9F72FBA3}"/>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 name="Picture 4">
              <a:extLst>
                <a:ext uri="{FF2B5EF4-FFF2-40B4-BE49-F238E27FC236}">
                  <a16:creationId xmlns:a16="http://schemas.microsoft.com/office/drawing/2014/main" id="{FCE32971-59CB-AA44-D4E0-7AA05C146F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3">
              <a:extLst>
                <a:ext uri="{FF2B5EF4-FFF2-40B4-BE49-F238E27FC236}">
                  <a16:creationId xmlns:a16="http://schemas.microsoft.com/office/drawing/2014/main" id="{CE98DADE-50DC-D504-8E8D-FC3F057BD78F}"/>
                </a:ext>
              </a:extLst>
            </p:cNvPr>
            <p:cNvPicPr>
              <a:picLocks noChangeAspect="1"/>
            </p:cNvPicPr>
            <p:nvPr/>
          </p:nvPicPr>
          <p:blipFill rotWithShape="1">
            <a:blip r:embed="rId8">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28554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443C-9579-8AF5-ED8D-8A999C77C8F1}"/>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A0332C4-5FF8-9CBC-A9A3-6E527CDA904B}"/>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RCB?</a:t>
            </a:r>
          </a:p>
        </p:txBody>
      </p:sp>
      <p:grpSp>
        <p:nvGrpSpPr>
          <p:cNvPr id="15" name="Group 14">
            <a:extLst>
              <a:ext uri="{FF2B5EF4-FFF2-40B4-BE49-F238E27FC236}">
                <a16:creationId xmlns:a16="http://schemas.microsoft.com/office/drawing/2014/main" id="{1A823451-DD58-09AB-4CAC-BED59A28D472}"/>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53201464-857E-ADA8-C746-D872812D41C8}"/>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2105EE60-D861-C2DB-1617-E3117F0C5A89}"/>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0693D7FF-91AA-ABE9-8271-92A1C1B14290}"/>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733033AE-E597-A91F-7716-81BBEFDBFC63}"/>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6D61E8F6-81FD-BE29-9531-0A7BF0F24B0A}"/>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DAF29D69-19C7-A06F-3BE7-2AB51D041322}"/>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4C3382A2-7356-936C-C945-CA9E62D8C95B}"/>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B7EE64E7-6E41-0FF9-0809-92CE19CB80B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E8EA7216-743C-EFD8-CA2A-5CD2862E52F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224E52EF-6731-192C-AD6B-5B6D6ED5F9E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AB74B08E-E05A-94C7-A90B-66725E6C38FB}"/>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0A2CEE1B-2E98-6D8F-0000-F312898C596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EFC1FDA1-9FB2-D05E-4D43-7370858F1CCE}"/>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A3AD650A-E051-39F7-1F27-5E80256AE3FC}"/>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9F56104-DF7F-50D9-7843-F979A0C99D3D}"/>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C57D866E-66B8-75B1-6D6F-A62178EC0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084FF667-54D1-592E-E25B-ECB89250A29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FD6EB8DD-652F-FF0C-5A97-CE783BF34961}"/>
              </a:ext>
            </a:extLst>
          </p:cNvPr>
          <p:cNvGraphicFramePr>
            <a:graphicFrameLocks noGrp="1"/>
          </p:cNvGraphicFramePr>
          <p:nvPr/>
        </p:nvGraphicFramePr>
        <p:xfrm>
          <a:off x="323856" y="674991"/>
          <a:ext cx="11617632" cy="385826"/>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Deposited the amount received as 10% SK share to Land Bank of the Philippines (LBP) </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18DC36F6-432A-CF03-78F4-F8E37C762A66}"/>
              </a:ext>
            </a:extLst>
          </p:cNvPr>
          <p:cNvPicPr>
            <a:picLocks noChangeAspect="1"/>
          </p:cNvPicPr>
          <p:nvPr/>
        </p:nvPicPr>
        <p:blipFill>
          <a:blip r:embed="rId8"/>
          <a:stretch>
            <a:fillRect/>
          </a:stretch>
        </p:blipFill>
        <p:spPr>
          <a:xfrm>
            <a:off x="0" y="1632775"/>
            <a:ext cx="12192000" cy="2663301"/>
          </a:xfrm>
          <a:prstGeom prst="rect">
            <a:avLst/>
          </a:prstGeom>
        </p:spPr>
      </p:pic>
    </p:spTree>
    <p:extLst>
      <p:ext uri="{BB962C8B-B14F-4D97-AF65-F5344CB8AC3E}">
        <p14:creationId xmlns:p14="http://schemas.microsoft.com/office/powerpoint/2010/main" val="21622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C43B7-E4CE-E077-C1B2-53B5BF8CFD29}"/>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BD86E34D-58B8-A496-3D48-15FE73249880}"/>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4870DD57-BD52-CF61-7AC4-6922647256E5}"/>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C31A073F-E9C1-8434-5A41-5385DB49ED09}"/>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5913672-B887-9429-24A9-E9A97D0C40F3}"/>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F65C5E34-AAE2-BE9A-AE17-8BAF8F623CA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6A734C8B-8369-881F-5B0F-DD7E8E8A012D}"/>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11B7A735-70E2-35B5-3EF6-2BDFFED9A0A0}"/>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268F0500-C016-BD3E-70E9-220C07ABC76D}"/>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E7A985F0-4272-8A17-C374-A4E1EC431AA7}"/>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96CE7D79-529B-FFA9-5A80-5B4B3933924C}"/>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3E5C40F8-A483-0286-F043-0B37BB1CDC0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663BBC9A-EC90-8486-A050-80EFA01E4B9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4A5B407D-55C3-4BE7-2D75-34C544F455B1}"/>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1595CAEF-51B5-B5E6-0CC5-A72A8B1567E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A1BAC0B0-2957-22D5-A8DC-C0EDD0F4592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8834AEC7-C94E-2421-1A7E-8FE4A2CB304B}"/>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62D3A242-B948-DA82-EB45-93E6F36D6749}"/>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A141A59-AD16-1CCF-2E7F-2DBBA7722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AA8BC3B6-56CA-A3E4-6E80-5995355E5C41}"/>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CF7CE323-3F70-41A3-24FC-7BE78E5353E4}"/>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82A82A8D-91B5-708C-70C8-2A7254699CEE}"/>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84E83A70-B27F-0B6A-6B9B-751C22D488F5}"/>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BA65B5B1-91FD-74FD-04C9-89F978E2E83D}"/>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EBF0881A-4596-A1C8-C46C-44892E92167E}"/>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417C6509-4017-CEC7-F626-90CA7627F921}"/>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5C79CA94-1490-263F-3984-4FD36E7B562E}"/>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3B10A000-621A-515A-0609-CDA3B3B6998D}"/>
              </a:ext>
            </a:extLst>
          </p:cNvPr>
          <p:cNvGraphicFramePr>
            <a:graphicFrameLocks noGrp="1"/>
          </p:cNvGraphicFramePr>
          <p:nvPr>
            <p:extLst>
              <p:ext uri="{D42A27DB-BD31-4B8C-83A1-F6EECF244321}">
                <p14:modId xmlns:p14="http://schemas.microsoft.com/office/powerpoint/2010/main" val="1338059483"/>
              </p:ext>
            </p:extLst>
          </p:nvPr>
        </p:nvGraphicFramePr>
        <p:xfrm>
          <a:off x="169607" y="1054877"/>
          <a:ext cx="11600892" cy="4787263"/>
        </p:xfrm>
        <a:graphic>
          <a:graphicData uri="http://schemas.openxmlformats.org/drawingml/2006/table">
            <a:tbl>
              <a:tblPr firstRow="1" bandRow="1">
                <a:tableStyleId>{21E4AEA4-8DFA-4A89-87EB-49C32662AFE0}</a:tableStyleId>
              </a:tblPr>
              <a:tblGrid>
                <a:gridCol w="4458901">
                  <a:extLst>
                    <a:ext uri="{9D8B030D-6E8A-4147-A177-3AD203B41FA5}">
                      <a16:colId xmlns:a16="http://schemas.microsoft.com/office/drawing/2014/main" val="1107397591"/>
                    </a:ext>
                  </a:extLst>
                </a:gridCol>
                <a:gridCol w="2470935">
                  <a:extLst>
                    <a:ext uri="{9D8B030D-6E8A-4147-A177-3AD203B41FA5}">
                      <a16:colId xmlns:a16="http://schemas.microsoft.com/office/drawing/2014/main" val="768201569"/>
                    </a:ext>
                  </a:extLst>
                </a:gridCol>
                <a:gridCol w="1770833">
                  <a:extLst>
                    <a:ext uri="{9D8B030D-6E8A-4147-A177-3AD203B41FA5}">
                      <a16:colId xmlns:a16="http://schemas.microsoft.com/office/drawing/2014/main" val="4153288039"/>
                    </a:ext>
                  </a:extLst>
                </a:gridCol>
                <a:gridCol w="2900223">
                  <a:extLst>
                    <a:ext uri="{9D8B030D-6E8A-4147-A177-3AD203B41FA5}">
                      <a16:colId xmlns:a16="http://schemas.microsoft.com/office/drawing/2014/main" val="19923620"/>
                    </a:ext>
                  </a:extLst>
                </a:gridCol>
              </a:tblGrid>
              <a:tr h="1296079">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Recorded in: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Reported in:</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415663">
                <a:tc>
                  <a:txBody>
                    <a:bodyPr/>
                    <a:lstStyle/>
                    <a:p>
                      <a:pPr algn="just"/>
                      <a:r>
                        <a:rPr lang="en-US" sz="3600" b="0" dirty="0">
                          <a:latin typeface="Arial" panose="020B0604020202020204" pitchFamily="34" charset="0"/>
                          <a:cs typeface="Arial" panose="020B0604020202020204" pitchFamily="34" charset="0"/>
                        </a:rPr>
                        <a:t>Paid fidelity bond to Bureau of Treasury in the amount of P5,000.00</a:t>
                      </a:r>
                    </a:p>
                  </a:txBody>
                  <a:tcPr/>
                </a:tc>
                <a:tc>
                  <a:txBody>
                    <a:bodyPr/>
                    <a:lstStyle/>
                    <a:p>
                      <a:pPr algn="ctr"/>
                      <a:r>
                        <a:rPr lang="en-US" sz="2700" dirty="0">
                          <a:latin typeface="Arial" panose="020B0604020202020204" pitchFamily="34" charset="0"/>
                          <a:cs typeface="Arial" panose="020B0604020202020204" pitchFamily="34" charset="0"/>
                        </a:rPr>
                        <a:t>Disbursement</a:t>
                      </a:r>
                    </a:p>
                  </a:txBody>
                  <a:tcPr/>
                </a:tc>
                <a:tc>
                  <a:txBody>
                    <a:bodyPr/>
                    <a:lstStyle/>
                    <a:p>
                      <a:pPr algn="ctr"/>
                      <a:r>
                        <a:rPr lang="en-US" sz="2700" dirty="0">
                          <a:latin typeface="Arial" panose="020B0604020202020204" pitchFamily="34" charset="0"/>
                          <a:cs typeface="Arial" panose="020B0604020202020204" pitchFamily="34" charset="0"/>
                        </a:rPr>
                        <a:t>RBCPB</a:t>
                      </a:r>
                    </a:p>
                    <a:p>
                      <a:pPr algn="ctr"/>
                      <a:r>
                        <a:rPr lang="en-US" sz="2700" dirty="0">
                          <a:latin typeface="Arial" panose="020B0604020202020204" pitchFamily="34" charset="0"/>
                          <a:cs typeface="Arial" panose="020B0604020202020204" pitchFamily="34" charset="0"/>
                        </a:rPr>
                        <a:t>RCB</a:t>
                      </a:r>
                    </a:p>
                  </a:txBody>
                  <a:tcPr/>
                </a:tc>
                <a:tc>
                  <a:txBody>
                    <a:bodyPr/>
                    <a:lstStyle/>
                    <a:p>
                      <a:pPr algn="ctr"/>
                      <a:r>
                        <a:rPr lang="en-US" sz="2700" dirty="0">
                          <a:latin typeface="Arial" panose="020B0604020202020204" pitchFamily="34" charset="0"/>
                          <a:cs typeface="Arial" panose="020B0604020202020204" pitchFamily="34" charset="0"/>
                        </a:rPr>
                        <a:t>QSRP/ASRP</a:t>
                      </a:r>
                    </a:p>
                    <a:p>
                      <a:pPr algn="ctr"/>
                      <a:r>
                        <a:rPr lang="en-US" sz="2700" dirty="0">
                          <a:latin typeface="Arial" panose="020B0604020202020204" pitchFamily="34" charset="0"/>
                          <a:cs typeface="Arial" panose="020B0604020202020204" pitchFamily="34" charset="0"/>
                        </a:rPr>
                        <a:t>SBCPB</a:t>
                      </a:r>
                    </a:p>
                    <a:p>
                      <a:pPr algn="ctr"/>
                      <a:r>
                        <a:rPr lang="en-US" sz="2700" dirty="0">
                          <a:latin typeface="Arial" panose="020B0604020202020204" pitchFamily="34" charset="0"/>
                          <a:cs typeface="Arial" panose="020B0604020202020204" pitchFamily="34" charset="0"/>
                        </a:rPr>
                        <a:t>SCBAA</a:t>
                      </a:r>
                    </a:p>
                    <a:p>
                      <a:pPr algn="ctr"/>
                      <a:endParaRPr lang="en-US" sz="2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4077704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31831-847D-6282-2A48-1F1E17BB3E35}"/>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281AAD89-0981-2CF0-4D43-60B5CD372E92}"/>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905A2AC7-6E5D-D904-7BC0-34478B968DA8}"/>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FD8BE50A-216B-7232-49CB-5B488401DCD1}"/>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D3C5A66D-FE12-F8E3-3754-6B5FB40AF950}"/>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BB457CC0-D8D4-3424-7996-BBDC776E4CF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D7DCE308-7D82-CF11-453A-FEFB5E47220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E966E90D-8D6F-7326-03BF-3FBB04FE7BC2}"/>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5DFF3140-BDA1-E9EC-7C0F-5C6E9D073B2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56BA081B-A21F-625D-AA12-ECFFCA83A72B}"/>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E766CC16-41F6-504E-E083-E020D55CC93E}"/>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D517182F-7E9B-F459-14E7-97C8548AC9F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7B07FF84-4B22-71CC-7398-11DB5449217C}"/>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4117B392-FE06-35DF-0224-90B902762E11}"/>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31745776-06F4-ECC4-5192-5E9CACE5303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12637427-8A92-9308-3F46-6B5B321416A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6CD48B48-F551-3BE5-3F97-BAE56D8ED1D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2AAF858-3D67-26B4-3B34-D9E82DF7833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3C570670-B690-69AF-6F9E-2F81CAE91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D467EDFE-5EAB-E239-7DCA-518BAC45273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13F5D29C-80B3-83AC-52A7-E3028305D47E}"/>
              </a:ext>
            </a:extLst>
          </p:cNvPr>
          <p:cNvGraphicFramePr>
            <a:graphicFrameLocks noGrp="1"/>
          </p:cNvGraphicFramePr>
          <p:nvPr>
            <p:extLst>
              <p:ext uri="{D42A27DB-BD31-4B8C-83A1-F6EECF244321}">
                <p14:modId xmlns:p14="http://schemas.microsoft.com/office/powerpoint/2010/main" val="456795075"/>
              </p:ext>
            </p:extLst>
          </p:nvPr>
        </p:nvGraphicFramePr>
        <p:xfrm>
          <a:off x="323856" y="674991"/>
          <a:ext cx="10659218" cy="385826"/>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Paid fidelity bond to Bureau of Treasury in the amount of P5,000.00</a:t>
                      </a:r>
                    </a:p>
                  </a:txBody>
                  <a:tcPr/>
                </a:tc>
                <a:extLst>
                  <a:ext uri="{0D108BD9-81ED-4DB2-BD59-A6C34878D82A}">
                    <a16:rowId xmlns:a16="http://schemas.microsoft.com/office/drawing/2014/main" val="3743565548"/>
                  </a:ext>
                </a:extLst>
              </a:tr>
            </a:tbl>
          </a:graphicData>
        </a:graphic>
      </p:graphicFrame>
      <p:pic>
        <p:nvPicPr>
          <p:cNvPr id="11" name="Picture 10">
            <a:extLst>
              <a:ext uri="{FF2B5EF4-FFF2-40B4-BE49-F238E27FC236}">
                <a16:creationId xmlns:a16="http://schemas.microsoft.com/office/drawing/2014/main" id="{E62F4A87-8E93-7F36-783A-B846295CF8AA}"/>
              </a:ext>
            </a:extLst>
          </p:cNvPr>
          <p:cNvPicPr>
            <a:picLocks noChangeAspect="1"/>
          </p:cNvPicPr>
          <p:nvPr/>
        </p:nvPicPr>
        <p:blipFill>
          <a:blip r:embed="rId8"/>
          <a:stretch>
            <a:fillRect/>
          </a:stretch>
        </p:blipFill>
        <p:spPr>
          <a:xfrm>
            <a:off x="2015755" y="0"/>
            <a:ext cx="8160489" cy="6858000"/>
          </a:xfrm>
          <a:prstGeom prst="rect">
            <a:avLst/>
          </a:prstGeom>
        </p:spPr>
      </p:pic>
    </p:spTree>
    <p:extLst>
      <p:ext uri="{BB962C8B-B14F-4D97-AF65-F5344CB8AC3E}">
        <p14:creationId xmlns:p14="http://schemas.microsoft.com/office/powerpoint/2010/main" val="277435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B2AB-DB42-A782-48E2-A46EB67109B1}"/>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66C6BE99-512A-CC99-6B17-877304E5146C}"/>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RCB?</a:t>
            </a:r>
          </a:p>
        </p:txBody>
      </p:sp>
      <p:grpSp>
        <p:nvGrpSpPr>
          <p:cNvPr id="15" name="Group 14">
            <a:extLst>
              <a:ext uri="{FF2B5EF4-FFF2-40B4-BE49-F238E27FC236}">
                <a16:creationId xmlns:a16="http://schemas.microsoft.com/office/drawing/2014/main" id="{3B0ECB3F-7610-AFC4-9232-94A871D1EA8B}"/>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45C5AC8B-D7E1-D0BB-00B6-318756651C7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A090C469-8F54-674A-E0F5-99F7343235E2}"/>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E145D4DC-C3CD-3E1B-B04B-98195742611B}"/>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87667D65-2657-10ED-EC37-5E64F9A6A760}"/>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6FBAA6CF-BCE1-5D9D-D56D-A22B770E8C2D}"/>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24D40BB1-A62F-57A1-4FBE-48DC380874FC}"/>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DA8BF616-8A63-371B-E4AC-D651FF3F597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0A34499B-8DE8-E3CC-854C-DE081F33D78D}"/>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2DF1E2FE-85BF-DD17-D88A-C78CBA88327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158AC834-53C6-B249-A65A-698E59D7D93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3555AEE7-0773-D09A-187A-05220B128E41}"/>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CC09EFF4-42B8-3D82-2CF7-213BA30FC21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08890D53-983A-CF6E-646B-5DE6CC3C295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261F6395-078C-B6EC-6B6D-500E0C425AD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374BBBE3-429F-E2FB-E3B8-81C7FF2DBC0E}"/>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D94C7AF-ADD3-ED6F-A371-46C26B7A0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A7A56BF7-608E-88F6-3E2C-8235BC6B32C6}"/>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0DC7D072-F2ED-5CA6-6DA0-515CD328FEAD}"/>
              </a:ext>
            </a:extLst>
          </p:cNvPr>
          <p:cNvGraphicFramePr>
            <a:graphicFrameLocks noGrp="1"/>
          </p:cNvGraphicFramePr>
          <p:nvPr/>
        </p:nvGraphicFramePr>
        <p:xfrm>
          <a:off x="323856" y="674991"/>
          <a:ext cx="10659218" cy="385826"/>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Paid fidelity bond to Bureau of Treasury in the amount of P5,000.00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B5A8B77F-0B8A-2474-3C15-A90A7066ABAB}"/>
              </a:ext>
            </a:extLst>
          </p:cNvPr>
          <p:cNvPicPr>
            <a:picLocks noChangeAspect="1"/>
          </p:cNvPicPr>
          <p:nvPr/>
        </p:nvPicPr>
        <p:blipFill>
          <a:blip r:embed="rId8"/>
          <a:stretch>
            <a:fillRect/>
          </a:stretch>
        </p:blipFill>
        <p:spPr>
          <a:xfrm>
            <a:off x="0" y="1584581"/>
            <a:ext cx="12192000" cy="3688838"/>
          </a:xfrm>
          <a:prstGeom prst="rect">
            <a:avLst/>
          </a:prstGeom>
        </p:spPr>
      </p:pic>
    </p:spTree>
    <p:extLst>
      <p:ext uri="{BB962C8B-B14F-4D97-AF65-F5344CB8AC3E}">
        <p14:creationId xmlns:p14="http://schemas.microsoft.com/office/powerpoint/2010/main" val="3842840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E30A2-DC53-90BC-7081-FC601B7D98E0}"/>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318225F8-6421-1698-F75E-E61A8FE2FB8D}"/>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SBCPB?</a:t>
            </a:r>
          </a:p>
        </p:txBody>
      </p:sp>
      <p:grpSp>
        <p:nvGrpSpPr>
          <p:cNvPr id="15" name="Group 14">
            <a:extLst>
              <a:ext uri="{FF2B5EF4-FFF2-40B4-BE49-F238E27FC236}">
                <a16:creationId xmlns:a16="http://schemas.microsoft.com/office/drawing/2014/main" id="{F379C8CA-C6DA-8804-D6ED-96CA416C812E}"/>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090D5CB5-14A7-C408-64E8-F514A0CB266B}"/>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B485FCED-039B-1817-2F92-A1941F37121A}"/>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2AD72CFA-8E42-DBBA-999D-F497EE64102E}"/>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29A1AD86-F546-4894-3A60-7CBB4A34643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D3643EF3-788A-2D3A-B369-C2094D8E4D4A}"/>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4C35BEC3-1911-B4FE-44E4-7D9F2173C705}"/>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B31728BB-0BC4-9234-C8E0-7B7855ACD562}"/>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DD55CCB7-FCA3-48FB-492C-DC9F365FD4D1}"/>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309D3F0A-5D3D-76DC-5B16-7FEAB305BA4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FB54E41B-43BA-12DC-2804-D6F46B2BAEF8}"/>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47A47A8D-5395-C001-EBDE-BD3EC783B708}"/>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A29036F3-48FD-EFDE-8586-FBE4CAC8EB6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DEAFC2DE-0719-EA3A-8D6B-B0D5291BA05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1714160E-C795-330F-3DC8-CC852B451B9F}"/>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9139FFC5-716C-43BA-B733-FAD6582A6C98}"/>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D9F8F49-AB1C-4C4A-980C-9E7996E19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E74F252E-16AC-2CC9-7DFA-8313CEEFBE18}"/>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2CA0F717-E26C-88F4-F384-11688408D20C}"/>
              </a:ext>
            </a:extLst>
          </p:cNvPr>
          <p:cNvGraphicFramePr>
            <a:graphicFrameLocks noGrp="1"/>
          </p:cNvGraphicFramePr>
          <p:nvPr>
            <p:extLst>
              <p:ext uri="{D42A27DB-BD31-4B8C-83A1-F6EECF244321}">
                <p14:modId xmlns:p14="http://schemas.microsoft.com/office/powerpoint/2010/main" val="1709712125"/>
              </p:ext>
            </p:extLst>
          </p:nvPr>
        </p:nvGraphicFramePr>
        <p:xfrm>
          <a:off x="323856" y="674991"/>
          <a:ext cx="11617632" cy="385826"/>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Paid fidelity bond to Bureau of Treasury in the amount of P5,000.00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4911285C-850D-5FBF-9E48-AECBE00D892D}"/>
              </a:ext>
            </a:extLst>
          </p:cNvPr>
          <p:cNvPicPr>
            <a:picLocks noChangeAspect="1"/>
          </p:cNvPicPr>
          <p:nvPr/>
        </p:nvPicPr>
        <p:blipFill>
          <a:blip r:embed="rId8"/>
          <a:stretch>
            <a:fillRect/>
          </a:stretch>
        </p:blipFill>
        <p:spPr>
          <a:xfrm>
            <a:off x="-8826" y="661492"/>
            <a:ext cx="12192000" cy="5863792"/>
          </a:xfrm>
          <a:prstGeom prst="rect">
            <a:avLst/>
          </a:prstGeom>
        </p:spPr>
      </p:pic>
    </p:spTree>
    <p:extLst>
      <p:ext uri="{BB962C8B-B14F-4D97-AF65-F5344CB8AC3E}">
        <p14:creationId xmlns:p14="http://schemas.microsoft.com/office/powerpoint/2010/main" val="3044269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AF7B4-592C-CFEC-C928-C83AC00EAA6B}"/>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673F1666-3CCD-7B0D-1F72-E22F99A56330}"/>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SCBAA?</a:t>
            </a:r>
          </a:p>
        </p:txBody>
      </p:sp>
      <p:grpSp>
        <p:nvGrpSpPr>
          <p:cNvPr id="15" name="Group 14">
            <a:extLst>
              <a:ext uri="{FF2B5EF4-FFF2-40B4-BE49-F238E27FC236}">
                <a16:creationId xmlns:a16="http://schemas.microsoft.com/office/drawing/2014/main" id="{3BA71FDF-3E24-EE24-B887-4D338286DABB}"/>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E83D05BF-EE61-BF1D-BDC2-CC11D3672EE7}"/>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B36443E4-99F1-D5A5-8DC9-80E7C367316F}"/>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0977D3A6-AD52-EFE2-28CF-BD35E59BD87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D09026B4-C2C4-DA19-34D5-D6FB665A59BD}"/>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B9961CC3-1D5A-B863-ACF9-874689037149}"/>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A672A5BC-E3F7-B9D3-B512-8D723E9CDB1F}"/>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C469BA1C-40B6-937A-5015-A78FF6C34172}"/>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3BE55BAB-25DE-2C4B-E058-E8EC0F4CCFF3}"/>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8178D43E-0753-C7A4-B0FF-16530D6B830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66E5A917-F382-9950-D201-23639A1851D4}"/>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ECEA5C5A-B79E-8971-B1F9-96F32AA07583}"/>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5F091DAB-799B-D1C4-A920-4384892C508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0D1AE812-3586-F509-8063-318783732A31}"/>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090C2349-9245-6AFF-C846-ABEF20EAC6A1}"/>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80D133BD-3F53-B496-4ACE-763A5E95C3D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0A50981A-8D74-3409-D1C8-0278563CF5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A8F26BAA-5306-7F69-2835-DF40EEDD60F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48E506F4-3639-7726-9EB2-E6D038791C07}"/>
              </a:ext>
            </a:extLst>
          </p:cNvPr>
          <p:cNvGraphicFramePr>
            <a:graphicFrameLocks noGrp="1"/>
          </p:cNvGraphicFramePr>
          <p:nvPr>
            <p:extLst>
              <p:ext uri="{D42A27DB-BD31-4B8C-83A1-F6EECF244321}">
                <p14:modId xmlns:p14="http://schemas.microsoft.com/office/powerpoint/2010/main" val="1109134427"/>
              </p:ext>
            </p:extLst>
          </p:nvPr>
        </p:nvGraphicFramePr>
        <p:xfrm>
          <a:off x="323856" y="674991"/>
          <a:ext cx="11617632" cy="385826"/>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Paid fidelity bond to Bureau of Treasury in the amount of P5,000.00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9DA6C4E0-7E3E-25BF-8B21-90BAACD803D9}"/>
              </a:ext>
            </a:extLst>
          </p:cNvPr>
          <p:cNvPicPr>
            <a:picLocks noChangeAspect="1"/>
          </p:cNvPicPr>
          <p:nvPr/>
        </p:nvPicPr>
        <p:blipFill>
          <a:blip r:embed="rId8"/>
          <a:stretch>
            <a:fillRect/>
          </a:stretch>
        </p:blipFill>
        <p:spPr>
          <a:xfrm>
            <a:off x="817362" y="-27641"/>
            <a:ext cx="11124126" cy="6858000"/>
          </a:xfrm>
          <a:prstGeom prst="rect">
            <a:avLst/>
          </a:prstGeom>
        </p:spPr>
      </p:pic>
    </p:spTree>
    <p:extLst>
      <p:ext uri="{BB962C8B-B14F-4D97-AF65-F5344CB8AC3E}">
        <p14:creationId xmlns:p14="http://schemas.microsoft.com/office/powerpoint/2010/main" val="25411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69FAB-4C43-FAEE-801A-C10A4F30B9FE}"/>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493FD022-106A-F92A-FAF2-82D0AE1B4927}"/>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87157C71-C3E5-AAA8-F24A-A4D9B4C3A9E2}"/>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FEB53C76-25DA-6A1C-694E-673A73D1019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B64D8826-964E-DA36-9675-D727D590B23E}"/>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D825253E-55CB-4FE8-AB1C-4760C0BCCE1D}"/>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8757D413-0DB0-DFDE-5383-AF4DAB40FF45}"/>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79AB6F0A-A28E-F514-61F4-6DC9C2F221EF}"/>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A1966FE0-A9E0-C82A-14E4-2D1595645C1B}"/>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25833A26-0C2F-9B64-3A90-C92A39FBED3D}"/>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F70C1144-DFDA-867C-7F47-B3119F26A1B0}"/>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E0E9015B-1C34-87FD-D2C0-BD8A64B72AC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072FA8F6-666A-89C4-89A6-AA8F49A06E3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ACA47250-5193-F885-96CA-1BE530E5427D}"/>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0521AADD-83F6-71BC-ADFC-7178EADCF6F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F5416892-DBAD-9CE5-1169-3757612EA5A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5740AFA3-7E0F-AB73-E511-9CB70CFC9E35}"/>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7ACD1AAE-4C4E-2AB4-E1BB-FB402F6CBD07}"/>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00B9F7C9-9BBA-BBA9-A5F7-D2CA0F157F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675E7D0B-F4F3-59EB-8565-3B932C9AABE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3DA203CA-1AA3-1CB9-7502-D4C8C9880400}"/>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12627269-EE85-2199-C449-EB549EA1B6E1}"/>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529008A1-ED33-D0BD-36AC-62F77392DB78}"/>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A24511E6-01C1-C72B-CE49-793FD9BDB483}"/>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5" name="Group 28">
              <a:extLst>
                <a:ext uri="{FF2B5EF4-FFF2-40B4-BE49-F238E27FC236}">
                  <a16:creationId xmlns:a16="http://schemas.microsoft.com/office/drawing/2014/main" id="{27C27132-E6CE-CCB3-479E-460CDA9B2929}"/>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4FD11D8F-703F-86D2-1302-BBDB645A5D40}"/>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30389372-3C17-7308-0560-9BA5C3007E5A}"/>
                  </a:ext>
                </a:extLst>
              </p:cNvPr>
              <p:cNvSpPr txBox="1"/>
              <p:nvPr/>
            </p:nvSpPr>
            <p:spPr>
              <a:xfrm>
                <a:off x="0" y="101600"/>
                <a:ext cx="698500" cy="571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graphicFrame>
        <p:nvGraphicFramePr>
          <p:cNvPr id="3" name="Table 2">
            <a:extLst>
              <a:ext uri="{FF2B5EF4-FFF2-40B4-BE49-F238E27FC236}">
                <a16:creationId xmlns:a16="http://schemas.microsoft.com/office/drawing/2014/main" id="{D3B70EBE-6E51-8E2E-61EF-A755A5ED8FDB}"/>
              </a:ext>
            </a:extLst>
          </p:cNvPr>
          <p:cNvGraphicFramePr>
            <a:graphicFrameLocks noGrp="1"/>
          </p:cNvGraphicFramePr>
          <p:nvPr>
            <p:extLst>
              <p:ext uri="{D42A27DB-BD31-4B8C-83A1-F6EECF244321}">
                <p14:modId xmlns:p14="http://schemas.microsoft.com/office/powerpoint/2010/main" val="432085730"/>
              </p:ext>
            </p:extLst>
          </p:nvPr>
        </p:nvGraphicFramePr>
        <p:xfrm>
          <a:off x="193103" y="1054877"/>
          <a:ext cx="11577396" cy="5303520"/>
        </p:xfrm>
        <a:graphic>
          <a:graphicData uri="http://schemas.openxmlformats.org/drawingml/2006/table">
            <a:tbl>
              <a:tblPr firstRow="1" bandRow="1">
                <a:tableStyleId>{21E4AEA4-8DFA-4A89-87EB-49C32662AFE0}</a:tableStyleId>
              </a:tblPr>
              <a:tblGrid>
                <a:gridCol w="4435405">
                  <a:extLst>
                    <a:ext uri="{9D8B030D-6E8A-4147-A177-3AD203B41FA5}">
                      <a16:colId xmlns:a16="http://schemas.microsoft.com/office/drawing/2014/main" val="1107397591"/>
                    </a:ext>
                  </a:extLst>
                </a:gridCol>
                <a:gridCol w="2470935">
                  <a:extLst>
                    <a:ext uri="{9D8B030D-6E8A-4147-A177-3AD203B41FA5}">
                      <a16:colId xmlns:a16="http://schemas.microsoft.com/office/drawing/2014/main" val="768201569"/>
                    </a:ext>
                  </a:extLst>
                </a:gridCol>
                <a:gridCol w="1770833">
                  <a:extLst>
                    <a:ext uri="{9D8B030D-6E8A-4147-A177-3AD203B41FA5}">
                      <a16:colId xmlns:a16="http://schemas.microsoft.com/office/drawing/2014/main" val="4153288039"/>
                    </a:ext>
                  </a:extLst>
                </a:gridCol>
                <a:gridCol w="2900223">
                  <a:extLst>
                    <a:ext uri="{9D8B030D-6E8A-4147-A177-3AD203B41FA5}">
                      <a16:colId xmlns:a16="http://schemas.microsoft.com/office/drawing/2014/main" val="19923620"/>
                    </a:ext>
                  </a:extLst>
                </a:gridCol>
              </a:tblGrid>
              <a:tr h="1321346">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Recorded in: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Reported in:</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787857">
                <a:tc>
                  <a:txBody>
                    <a:bodyPr/>
                    <a:lstStyle/>
                    <a:p>
                      <a:pPr algn="just"/>
                      <a:r>
                        <a:rPr lang="en-US" sz="3600" b="0" dirty="0">
                          <a:latin typeface="Arial" panose="020B0604020202020204" pitchFamily="34" charset="0"/>
                          <a:cs typeface="Arial" panose="020B0604020202020204" pitchFamily="34" charset="0"/>
                        </a:rPr>
                        <a:t>Cash advance of SK Treasurer for the monthly honoraria of SK Officials with an amount of P1,000 per official. (9 officials)</a:t>
                      </a:r>
                    </a:p>
                  </a:txBody>
                  <a:tcPr/>
                </a:tc>
                <a:tc>
                  <a:txBody>
                    <a:bodyPr/>
                    <a:lstStyle/>
                    <a:p>
                      <a:pPr algn="ctr"/>
                      <a:r>
                        <a:rPr lang="en-US" sz="2700" dirty="0">
                          <a:latin typeface="Arial" panose="020B0604020202020204" pitchFamily="34" charset="0"/>
                          <a:cs typeface="Arial" panose="020B0604020202020204" pitchFamily="34" charset="0"/>
                        </a:rPr>
                        <a:t>Disbursement</a:t>
                      </a:r>
                    </a:p>
                  </a:txBody>
                  <a:tcPr/>
                </a:tc>
                <a:tc>
                  <a:txBody>
                    <a:bodyPr/>
                    <a:lstStyle/>
                    <a:p>
                      <a:pPr algn="ctr"/>
                      <a:r>
                        <a:rPr lang="en-US" sz="2700" dirty="0">
                          <a:latin typeface="Arial" panose="020B0604020202020204" pitchFamily="34" charset="0"/>
                          <a:cs typeface="Arial" panose="020B0604020202020204" pitchFamily="34" charset="0"/>
                        </a:rPr>
                        <a:t>RBCPB</a:t>
                      </a:r>
                    </a:p>
                    <a:p>
                      <a:pPr algn="ctr"/>
                      <a:r>
                        <a:rPr lang="en-US" sz="2700" dirty="0">
                          <a:latin typeface="Arial" panose="020B0604020202020204" pitchFamily="34" charset="0"/>
                          <a:cs typeface="Arial" panose="020B0604020202020204" pitchFamily="34" charset="0"/>
                        </a:rPr>
                        <a:t>RCB</a:t>
                      </a:r>
                    </a:p>
                  </a:txBody>
                  <a:tcPr/>
                </a:tc>
                <a:tc>
                  <a:txBody>
                    <a:bodyPr/>
                    <a:lstStyle/>
                    <a:p>
                      <a:pPr algn="ctr"/>
                      <a:r>
                        <a:rPr lang="en-US" sz="2700" dirty="0">
                          <a:latin typeface="Arial" panose="020B0604020202020204" pitchFamily="34" charset="0"/>
                          <a:cs typeface="Arial" panose="020B0604020202020204" pitchFamily="34" charset="0"/>
                        </a:rPr>
                        <a:t>QSRP/ASRP</a:t>
                      </a:r>
                    </a:p>
                    <a:p>
                      <a:pPr algn="ctr"/>
                      <a:r>
                        <a:rPr lang="en-US" sz="2700" dirty="0">
                          <a:latin typeface="Arial" panose="020B0604020202020204" pitchFamily="34" charset="0"/>
                          <a:cs typeface="Arial" panose="020B0604020202020204" pitchFamily="34" charset="0"/>
                        </a:rPr>
                        <a:t>SBCPB</a:t>
                      </a:r>
                    </a:p>
                    <a:p>
                      <a:pPr algn="ctr"/>
                      <a:r>
                        <a:rPr lang="en-US" sz="2700" dirty="0">
                          <a:latin typeface="Arial" panose="020B0604020202020204" pitchFamily="34" charset="0"/>
                          <a:cs typeface="Arial" panose="020B0604020202020204" pitchFamily="34" charset="0"/>
                        </a:rPr>
                        <a:t>SCBAA</a:t>
                      </a:r>
                    </a:p>
                    <a:p>
                      <a:pPr algn="ctr"/>
                      <a:endParaRPr lang="en-US" sz="2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322922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C4911-94A9-9431-E45A-FF709414FFEF}"/>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9ED4C55-8449-2C77-9B19-41DE29282D63}"/>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E25F1C38-725A-7DF0-2EC3-ABA600595A1D}"/>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0ACCBF2F-AB44-688A-6184-7E7827DA7B83}"/>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25E2A603-DF03-6D8B-619D-5630AB4C758E}"/>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D2CF67F6-A34F-1031-8E58-7F85335EABC2}"/>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FCEA1069-CF45-E4C9-77FD-4CC080E81973}"/>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294C5CAC-F060-76E8-56ED-55EAC184678D}"/>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C846A330-4C30-FC62-7924-65C9BB5B07B5}"/>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100A163-7B42-0CE3-3120-80105A49E1E6}"/>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22BDC23D-8F71-F425-3A9A-49216B1E09E3}"/>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448D7869-C363-E225-6C48-E0B231F9FA17}"/>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761A193-58F4-EDFC-BE47-9FC8559B91A2}"/>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A7AED607-5484-2E8D-4F69-6C75A1A14445}"/>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0984C793-0646-B76A-FBDD-CA2294BC64C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2A4E7E47-6047-9DA4-B7EB-4AA1990412B7}"/>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21F7B177-16C5-3B92-5003-5EF65B5312F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526541F2-0A4F-37EC-03EB-1AEBF48842BC}"/>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A8670938-CE16-4D4A-DD85-FE55AEECA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F6B5A6A-25A9-B933-E194-1E44E0F65207}"/>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41D5E36D-2F71-00BA-BC42-1B32F10BDE27}"/>
              </a:ext>
            </a:extLst>
          </p:cNvPr>
          <p:cNvGraphicFramePr>
            <a:graphicFrameLocks noGrp="1"/>
          </p:cNvGraphicFramePr>
          <p:nvPr>
            <p:extLst>
              <p:ext uri="{D42A27DB-BD31-4B8C-83A1-F6EECF244321}">
                <p14:modId xmlns:p14="http://schemas.microsoft.com/office/powerpoint/2010/main" val="3474831313"/>
              </p:ext>
            </p:extLst>
          </p:nvPr>
        </p:nvGraphicFramePr>
        <p:xfrm>
          <a:off x="323856" y="674991"/>
          <a:ext cx="10659218" cy="640080"/>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Cash advance of SK Treasurer for the monthly honoraria of SK Officials with an amount of P1,000 per official. (9 officials)</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F1A504DF-4886-FACA-F3BF-FEFBEA324E6E}"/>
              </a:ext>
            </a:extLst>
          </p:cNvPr>
          <p:cNvPicPr>
            <a:picLocks noChangeAspect="1"/>
          </p:cNvPicPr>
          <p:nvPr/>
        </p:nvPicPr>
        <p:blipFill>
          <a:blip r:embed="rId8"/>
          <a:stretch>
            <a:fillRect/>
          </a:stretch>
        </p:blipFill>
        <p:spPr>
          <a:xfrm>
            <a:off x="2152012" y="0"/>
            <a:ext cx="7887975" cy="6858000"/>
          </a:xfrm>
          <a:prstGeom prst="rect">
            <a:avLst/>
          </a:prstGeom>
        </p:spPr>
      </p:pic>
    </p:spTree>
    <p:extLst>
      <p:ext uri="{BB962C8B-B14F-4D97-AF65-F5344CB8AC3E}">
        <p14:creationId xmlns:p14="http://schemas.microsoft.com/office/powerpoint/2010/main" val="1467330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AC931-3ECD-C1F6-4AE5-DA1212137065}"/>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B137CA4C-45AF-559D-AA71-5AC6EB2CCD16}"/>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recorded in the RCB?</a:t>
            </a:r>
          </a:p>
        </p:txBody>
      </p:sp>
      <p:grpSp>
        <p:nvGrpSpPr>
          <p:cNvPr id="15" name="Group 14">
            <a:extLst>
              <a:ext uri="{FF2B5EF4-FFF2-40B4-BE49-F238E27FC236}">
                <a16:creationId xmlns:a16="http://schemas.microsoft.com/office/drawing/2014/main" id="{82FD618E-4734-EAA7-B9EB-0DE38CAD64A8}"/>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97D1AA88-5A45-F38B-AE64-09C6ED1B5036}"/>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5C3B5F8B-01D7-57E5-900D-35FB60464DB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92B24E19-75C0-54AD-6A24-2DFF540351E3}"/>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3DDCA0C7-C3E6-9EC3-38AB-0479CF8FF81A}"/>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5D0E6663-1448-F293-F657-0AD5E53C9505}"/>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622CF53B-8B77-53C5-D5A4-232805F6239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34697CC-A199-0619-E147-ECBE401B1B46}"/>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D99DD553-D959-A9D7-0705-5E3CE0561A9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D013113B-CBD5-E018-DB5F-419BDD1E7D6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1491E225-08F8-81C6-4AF4-052C7C4BF44F}"/>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FD328844-0D32-2EAD-AACB-3C3B26B96B0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E76F258-6559-96DA-744A-E85EA608F54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9F5BFF8E-5FA0-ABB5-3DEB-84E95F12DBFB}"/>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F9942298-4763-03C5-16DA-1927D1DCBB4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1317BC15-D834-37C5-E0EF-3838C55514E2}"/>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6E17E25B-030B-8D48-19C2-DE450E0254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2E444764-027C-F815-9DC1-396B012697A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F52F7B3F-EE47-A231-EC3E-FEBD1015B455}"/>
              </a:ext>
            </a:extLst>
          </p:cNvPr>
          <p:cNvGraphicFramePr>
            <a:graphicFrameLocks noGrp="1"/>
          </p:cNvGraphicFramePr>
          <p:nvPr>
            <p:extLst>
              <p:ext uri="{D42A27DB-BD31-4B8C-83A1-F6EECF244321}">
                <p14:modId xmlns:p14="http://schemas.microsoft.com/office/powerpoint/2010/main" val="1141731538"/>
              </p:ext>
            </p:extLst>
          </p:nvPr>
        </p:nvGraphicFramePr>
        <p:xfrm>
          <a:off x="323856" y="674991"/>
          <a:ext cx="10659218" cy="640080"/>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Cash advance of SK Treasurer for the monthly honoraria of SK Officials with an amount of P1,000 per official. (9 officials)</a:t>
                      </a:r>
                    </a:p>
                  </a:txBody>
                  <a:tcPr/>
                </a:tc>
                <a:extLst>
                  <a:ext uri="{0D108BD9-81ED-4DB2-BD59-A6C34878D82A}">
                    <a16:rowId xmlns:a16="http://schemas.microsoft.com/office/drawing/2014/main" val="3743565548"/>
                  </a:ext>
                </a:extLst>
              </a:tr>
            </a:tbl>
          </a:graphicData>
        </a:graphic>
      </p:graphicFrame>
      <p:pic>
        <p:nvPicPr>
          <p:cNvPr id="7" name="Picture 6">
            <a:extLst>
              <a:ext uri="{FF2B5EF4-FFF2-40B4-BE49-F238E27FC236}">
                <a16:creationId xmlns:a16="http://schemas.microsoft.com/office/drawing/2014/main" id="{C795AB37-B374-DAD8-049C-649DB31FDA7D}"/>
              </a:ext>
            </a:extLst>
          </p:cNvPr>
          <p:cNvPicPr>
            <a:picLocks noChangeAspect="1"/>
          </p:cNvPicPr>
          <p:nvPr/>
        </p:nvPicPr>
        <p:blipFill>
          <a:blip r:embed="rId8"/>
          <a:stretch>
            <a:fillRect/>
          </a:stretch>
        </p:blipFill>
        <p:spPr>
          <a:xfrm>
            <a:off x="0" y="1766256"/>
            <a:ext cx="12192000" cy="3325487"/>
          </a:xfrm>
          <a:prstGeom prst="rect">
            <a:avLst/>
          </a:prstGeom>
        </p:spPr>
      </p:pic>
    </p:spTree>
    <p:extLst>
      <p:ext uri="{BB962C8B-B14F-4D97-AF65-F5344CB8AC3E}">
        <p14:creationId xmlns:p14="http://schemas.microsoft.com/office/powerpoint/2010/main" val="2112337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ADBE7-4AAF-51C0-352F-700C1E31A21F}"/>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0A383955-0CD1-E062-5559-0105FCFAA062}"/>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SBCPB?</a:t>
            </a:r>
          </a:p>
        </p:txBody>
      </p:sp>
      <p:grpSp>
        <p:nvGrpSpPr>
          <p:cNvPr id="15" name="Group 14">
            <a:extLst>
              <a:ext uri="{FF2B5EF4-FFF2-40B4-BE49-F238E27FC236}">
                <a16:creationId xmlns:a16="http://schemas.microsoft.com/office/drawing/2014/main" id="{0FC70386-FD42-2AFA-99D2-196AEC119901}"/>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8C8F25FC-3CE8-64E9-BF16-547326D1CBB4}"/>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122B8766-BB1A-F992-4223-50781849CE0B}"/>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9D67FDF8-383B-20E9-5177-36774FCA788A}"/>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29363EFD-B570-EEF4-93ED-91AFE4137BD8}"/>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8E689115-A6D9-ACF2-870F-0052B1661CFE}"/>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880E414E-193C-DE4C-36D7-1594245FCCBC}"/>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AE0DF37E-0E20-DADB-383B-296AA39B6F5D}"/>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30AAEE42-1783-F026-2813-D58062EA5E4B}"/>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BAE41E47-37D9-9537-6A3F-0F3F03CCDFA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6D7184FB-0E3F-E57F-5FA8-A62726E3608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365F2A4A-093C-DB8D-9A18-079C0B1F0A7B}"/>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5A17334-A829-1164-4566-63F76AA9FC9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BD604A19-0547-F541-9910-DE0FBC9B183A}"/>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F48411FC-CFC4-CCD7-1A35-4BB067C5A56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12B120DB-DB23-AE08-3880-965D9B81290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290F27A8-FD3D-FBB9-8D9B-37442AB22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D6A6515F-F23C-3F6A-22F5-D8A7B204C882}"/>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592CC959-BB80-C02C-B738-F1882F13FADC}"/>
              </a:ext>
            </a:extLst>
          </p:cNvPr>
          <p:cNvGraphicFramePr>
            <a:graphicFrameLocks noGrp="1"/>
          </p:cNvGraphicFramePr>
          <p:nvPr>
            <p:extLst>
              <p:ext uri="{D42A27DB-BD31-4B8C-83A1-F6EECF244321}">
                <p14:modId xmlns:p14="http://schemas.microsoft.com/office/powerpoint/2010/main" val="3252400933"/>
              </p:ext>
            </p:extLst>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Cash advance of SK Treasurer for the monthly honoraria of SK Officials with an amount of P1,000 per official. (9 officials)</a:t>
                      </a:r>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B2973FBC-F7D1-7751-D2FF-70CA9CEB4F8D}"/>
              </a:ext>
            </a:extLst>
          </p:cNvPr>
          <p:cNvPicPr>
            <a:picLocks noChangeAspect="1"/>
          </p:cNvPicPr>
          <p:nvPr/>
        </p:nvPicPr>
        <p:blipFill>
          <a:blip r:embed="rId8"/>
          <a:stretch>
            <a:fillRect/>
          </a:stretch>
        </p:blipFill>
        <p:spPr>
          <a:xfrm>
            <a:off x="8827" y="621176"/>
            <a:ext cx="12192000" cy="5138491"/>
          </a:xfrm>
          <a:prstGeom prst="rect">
            <a:avLst/>
          </a:prstGeom>
        </p:spPr>
      </p:pic>
    </p:spTree>
    <p:extLst>
      <p:ext uri="{BB962C8B-B14F-4D97-AF65-F5344CB8AC3E}">
        <p14:creationId xmlns:p14="http://schemas.microsoft.com/office/powerpoint/2010/main" val="2027675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592D8-A672-B97E-B879-4884DC316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B5C56-07A7-72C1-4302-E571133FDD70}"/>
              </a:ext>
            </a:extLst>
          </p:cNvPr>
          <p:cNvSpPr>
            <a:spLocks noGrp="1"/>
          </p:cNvSpPr>
          <p:nvPr>
            <p:ph type="title"/>
          </p:nvPr>
        </p:nvSpPr>
        <p:spPr/>
        <p:txBody>
          <a:bodyPr>
            <a:normAutofit/>
          </a:bodyPr>
          <a:lstStyle/>
          <a:p>
            <a:r>
              <a:rPr lang="en-US" sz="4800" b="1" dirty="0"/>
              <a:t>No. 3</a:t>
            </a:r>
          </a:p>
        </p:txBody>
      </p:sp>
      <p:sp>
        <p:nvSpPr>
          <p:cNvPr id="3" name="Content Placeholder 2">
            <a:extLst>
              <a:ext uri="{FF2B5EF4-FFF2-40B4-BE49-F238E27FC236}">
                <a16:creationId xmlns:a16="http://schemas.microsoft.com/office/drawing/2014/main" id="{773ED513-8F05-DE40-E7E9-0500698FDB7B}"/>
              </a:ext>
            </a:extLst>
          </p:cNvPr>
          <p:cNvSpPr>
            <a:spLocks noGrp="1"/>
          </p:cNvSpPr>
          <p:nvPr>
            <p:ph idx="1"/>
          </p:nvPr>
        </p:nvSpPr>
        <p:spPr>
          <a:xfrm>
            <a:off x="938676" y="1438835"/>
            <a:ext cx="10668305" cy="4069688"/>
          </a:xfrm>
        </p:spPr>
        <p:txBody>
          <a:bodyPr>
            <a:normAutofit/>
          </a:bodyPr>
          <a:lstStyle/>
          <a:p>
            <a:pPr marL="0" indent="0" algn="just">
              <a:buNone/>
            </a:pPr>
            <a:r>
              <a:rPr lang="en-US" sz="2400" dirty="0">
                <a:cs typeface="Arial" panose="020B0604020202020204" pitchFamily="34" charset="0"/>
              </a:rPr>
              <a:t>What refers to the amount committed to be paid by SK for any lawful payments to be made by the accountable officer for and in behalf of the SK officer?</a:t>
            </a:r>
          </a:p>
          <a:p>
            <a:pPr marL="0" indent="0" algn="just">
              <a:buNone/>
            </a:pPr>
            <a:endParaRPr lang="en-US" sz="3200" dirty="0">
              <a:cs typeface="Arial" panose="020B0604020202020204" pitchFamily="34" charset="0"/>
            </a:endParaRPr>
          </a:p>
          <a:p>
            <a:pPr marL="0" indent="0" algn="just">
              <a:buNone/>
            </a:pPr>
            <a:r>
              <a:rPr lang="en-US" sz="3600" dirty="0">
                <a:cs typeface="Arial" panose="020B0604020202020204" pitchFamily="34" charset="0"/>
              </a:rPr>
              <a:t>Answer: </a:t>
            </a:r>
            <a:r>
              <a:rPr lang="en-US" sz="3600" b="1" dirty="0">
                <a:solidFill>
                  <a:schemeClr val="accent2">
                    <a:lumMod val="75000"/>
                  </a:schemeClr>
                </a:solidFill>
                <a:latin typeface="Arial Black" panose="020B0A04020102020204" pitchFamily="34" charset="0"/>
                <a:cs typeface="Arial" panose="020B0604020202020204" pitchFamily="34" charset="0"/>
              </a:rPr>
              <a:t>Commitment </a:t>
            </a:r>
          </a:p>
        </p:txBody>
      </p:sp>
      <p:grpSp>
        <p:nvGrpSpPr>
          <p:cNvPr id="22" name="Group 21">
            <a:extLst>
              <a:ext uri="{FF2B5EF4-FFF2-40B4-BE49-F238E27FC236}">
                <a16:creationId xmlns:a16="http://schemas.microsoft.com/office/drawing/2014/main" id="{A04363B6-C376-84C7-7441-7B40BA118AC3}"/>
              </a:ext>
            </a:extLst>
          </p:cNvPr>
          <p:cNvGrpSpPr/>
          <p:nvPr/>
        </p:nvGrpSpPr>
        <p:grpSpPr>
          <a:xfrm>
            <a:off x="450301" y="5730924"/>
            <a:ext cx="11335150" cy="1076139"/>
            <a:chOff x="450301" y="5730924"/>
            <a:chExt cx="11335150" cy="1076139"/>
          </a:xfrm>
        </p:grpSpPr>
        <p:grpSp>
          <p:nvGrpSpPr>
            <p:cNvPr id="7" name="Group 6">
              <a:extLst>
                <a:ext uri="{FF2B5EF4-FFF2-40B4-BE49-F238E27FC236}">
                  <a16:creationId xmlns:a16="http://schemas.microsoft.com/office/drawing/2014/main" id="{AD75B734-87F4-EA99-D2C0-759FCEBD871C}"/>
                </a:ext>
              </a:extLst>
            </p:cNvPr>
            <p:cNvGrpSpPr/>
            <p:nvPr/>
          </p:nvGrpSpPr>
          <p:grpSpPr>
            <a:xfrm>
              <a:off x="2577549" y="6103000"/>
              <a:ext cx="9207902" cy="613450"/>
              <a:chOff x="-468024" y="6200865"/>
              <a:chExt cx="8857925" cy="613450"/>
            </a:xfrm>
          </p:grpSpPr>
          <p:grpSp>
            <p:nvGrpSpPr>
              <p:cNvPr id="8" name="Group 2">
                <a:extLst>
                  <a:ext uri="{FF2B5EF4-FFF2-40B4-BE49-F238E27FC236}">
                    <a16:creationId xmlns:a16="http://schemas.microsoft.com/office/drawing/2014/main" id="{CBCE5A34-EA98-8082-6239-CC35B47FCC8B}"/>
                  </a:ext>
                </a:extLst>
              </p:cNvPr>
              <p:cNvGrpSpPr/>
              <p:nvPr/>
            </p:nvGrpSpPr>
            <p:grpSpPr>
              <a:xfrm>
                <a:off x="-468024" y="6290055"/>
                <a:ext cx="3716810" cy="454406"/>
                <a:chOff x="0" y="0"/>
                <a:chExt cx="4986220" cy="609600"/>
              </a:xfrm>
            </p:grpSpPr>
            <p:sp>
              <p:nvSpPr>
                <p:cNvPr id="20" name="Freeform 3">
                  <a:extLst>
                    <a:ext uri="{FF2B5EF4-FFF2-40B4-BE49-F238E27FC236}">
                      <a16:creationId xmlns:a16="http://schemas.microsoft.com/office/drawing/2014/main" id="{44A5E9A9-6720-CACD-B8D9-1215A53AA85F}"/>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21" name="TextBox 4">
                  <a:extLst>
                    <a:ext uri="{FF2B5EF4-FFF2-40B4-BE49-F238E27FC236}">
                      <a16:creationId xmlns:a16="http://schemas.microsoft.com/office/drawing/2014/main" id="{660D92C4-0531-9768-EF84-4ECAA782D7F7}"/>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5">
                <a:extLst>
                  <a:ext uri="{FF2B5EF4-FFF2-40B4-BE49-F238E27FC236}">
                    <a16:creationId xmlns:a16="http://schemas.microsoft.com/office/drawing/2014/main" id="{B307EE8C-B349-5116-1995-F9AB31497CE7}"/>
                  </a:ext>
                </a:extLst>
              </p:cNvPr>
              <p:cNvGrpSpPr/>
              <p:nvPr/>
            </p:nvGrpSpPr>
            <p:grpSpPr>
              <a:xfrm>
                <a:off x="4126103" y="6327079"/>
                <a:ext cx="3334737" cy="454406"/>
                <a:chOff x="0" y="0"/>
                <a:chExt cx="4473657" cy="609600"/>
              </a:xfrm>
            </p:grpSpPr>
            <p:sp>
              <p:nvSpPr>
                <p:cNvPr id="18" name="Freeform 6">
                  <a:extLst>
                    <a:ext uri="{FF2B5EF4-FFF2-40B4-BE49-F238E27FC236}">
                      <a16:creationId xmlns:a16="http://schemas.microsoft.com/office/drawing/2014/main" id="{E4129E05-D804-0E18-78E9-89DD4F45F4E0}"/>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19" name="TextBox 7">
                  <a:extLst>
                    <a:ext uri="{FF2B5EF4-FFF2-40B4-BE49-F238E27FC236}">
                      <a16:creationId xmlns:a16="http://schemas.microsoft.com/office/drawing/2014/main" id="{31E4F2BD-B115-3E0F-8B2D-EB0DA8BED1DB}"/>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0" name="Group 8">
                <a:extLst>
                  <a:ext uri="{FF2B5EF4-FFF2-40B4-BE49-F238E27FC236}">
                    <a16:creationId xmlns:a16="http://schemas.microsoft.com/office/drawing/2014/main" id="{4BAAD708-8AA8-BD0E-9A9B-BBEAE02F15E2}"/>
                  </a:ext>
                </a:extLst>
              </p:cNvPr>
              <p:cNvGrpSpPr/>
              <p:nvPr/>
            </p:nvGrpSpPr>
            <p:grpSpPr>
              <a:xfrm>
                <a:off x="3160933" y="6200865"/>
                <a:ext cx="1025657" cy="604386"/>
                <a:chOff x="0" y="0"/>
                <a:chExt cx="1034505" cy="609600"/>
              </a:xfrm>
            </p:grpSpPr>
            <p:sp>
              <p:nvSpPr>
                <p:cNvPr id="16" name="Freeform 9">
                  <a:extLst>
                    <a:ext uri="{FF2B5EF4-FFF2-40B4-BE49-F238E27FC236}">
                      <a16:creationId xmlns:a16="http://schemas.microsoft.com/office/drawing/2014/main" id="{2CB3AB66-8B94-484D-1DC9-04F5AA3953A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7" name="TextBox 10">
                  <a:extLst>
                    <a:ext uri="{FF2B5EF4-FFF2-40B4-BE49-F238E27FC236}">
                      <a16:creationId xmlns:a16="http://schemas.microsoft.com/office/drawing/2014/main" id="{D600728C-A995-A4AA-5EE9-CB515CE41293}"/>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1">
                <a:extLst>
                  <a:ext uri="{FF2B5EF4-FFF2-40B4-BE49-F238E27FC236}">
                    <a16:creationId xmlns:a16="http://schemas.microsoft.com/office/drawing/2014/main" id="{F547A3FA-F6D8-BA0E-0233-C41C98C1C999}"/>
                  </a:ext>
                </a:extLst>
              </p:cNvPr>
              <p:cNvGrpSpPr/>
              <p:nvPr/>
            </p:nvGrpSpPr>
            <p:grpSpPr>
              <a:xfrm>
                <a:off x="7364244" y="6209929"/>
                <a:ext cx="1025657" cy="604386"/>
                <a:chOff x="0" y="0"/>
                <a:chExt cx="1034505" cy="609600"/>
              </a:xfrm>
            </p:grpSpPr>
            <p:sp>
              <p:nvSpPr>
                <p:cNvPr id="14" name="Freeform 12">
                  <a:extLst>
                    <a:ext uri="{FF2B5EF4-FFF2-40B4-BE49-F238E27FC236}">
                      <a16:creationId xmlns:a16="http://schemas.microsoft.com/office/drawing/2014/main" id="{55B292C3-F540-113A-AA60-BF5048EE7DE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15" name="TextBox 13">
                  <a:extLst>
                    <a:ext uri="{FF2B5EF4-FFF2-40B4-BE49-F238E27FC236}">
                      <a16:creationId xmlns:a16="http://schemas.microsoft.com/office/drawing/2014/main" id="{622140CC-8A36-B8A2-B133-1A6235A4BA9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4">
                <a:extLst>
                  <a:ext uri="{FF2B5EF4-FFF2-40B4-BE49-F238E27FC236}">
                    <a16:creationId xmlns:a16="http://schemas.microsoft.com/office/drawing/2014/main" id="{2959192C-184F-9337-2435-185F93D757D5}"/>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26">
                <a:extLst>
                  <a:ext uri="{FF2B5EF4-FFF2-40B4-BE49-F238E27FC236}">
                    <a16:creationId xmlns:a16="http://schemas.microsoft.com/office/drawing/2014/main" id="{27CA293B-48EC-50FA-57B5-B0E7D3BFB853}"/>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6" name="Picture 4">
              <a:extLst>
                <a:ext uri="{FF2B5EF4-FFF2-40B4-BE49-F238E27FC236}">
                  <a16:creationId xmlns:a16="http://schemas.microsoft.com/office/drawing/2014/main" id="{D8BF83B9-0672-84FF-4707-1F1FC7A30B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3">
              <a:extLst>
                <a:ext uri="{FF2B5EF4-FFF2-40B4-BE49-F238E27FC236}">
                  <a16:creationId xmlns:a16="http://schemas.microsoft.com/office/drawing/2014/main" id="{40075090-D2B9-CF45-039E-41CBB0B94F60}"/>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spTree>
    <p:extLst>
      <p:ext uri="{BB962C8B-B14F-4D97-AF65-F5344CB8AC3E}">
        <p14:creationId xmlns:p14="http://schemas.microsoft.com/office/powerpoint/2010/main" val="269112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5791B-88B5-FF92-374D-A1B705CE4144}"/>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14A83C13-E90E-7CCA-E508-74D85562E8C8}"/>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SCBAA?</a:t>
            </a:r>
          </a:p>
        </p:txBody>
      </p:sp>
      <p:grpSp>
        <p:nvGrpSpPr>
          <p:cNvPr id="15" name="Group 14">
            <a:extLst>
              <a:ext uri="{FF2B5EF4-FFF2-40B4-BE49-F238E27FC236}">
                <a16:creationId xmlns:a16="http://schemas.microsoft.com/office/drawing/2014/main" id="{1D67EF0E-EDC0-978E-DD9B-FD3C38BBBE09}"/>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B763366A-7A24-5008-5411-076264A9AA47}"/>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66A270DE-BB25-116B-F694-FA73F0B12616}"/>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DAE93AF8-5BB4-6A59-EF66-214390C3EE3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7893CA2F-01A8-D143-B823-0E00A206FF38}"/>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77E2862B-48F8-EBF7-13B9-A131F6F722AE}"/>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FE3F5EB4-F01A-54C7-E699-192E6117038D}"/>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C3353412-AC3E-A750-5539-0D39AB474BF1}"/>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D023AD89-7FB7-8037-4911-BA1FB36F143D}"/>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78FE9224-653F-CB28-1C96-C4998973C4AA}"/>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51CC5BFF-DC76-94A7-59A5-74906E96270E}"/>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48334505-E912-C59A-3C08-EBB3DF009A68}"/>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C0CEF5BB-71F5-172F-C14A-C5C2CAE84DA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505EBAEB-3C18-A467-CD1D-5FFDB162FE10}"/>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AC91355D-6D2A-C4B3-3D9B-575E77DCE5F7}"/>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C4D294F-756D-156B-D8C6-35C12E35E0C2}"/>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660E12A-B610-70E5-4F3F-ACC6E5B71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6D247B63-197E-34D3-F8E5-753D92B245BC}"/>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2DA58F03-87AC-846E-407F-2C632C4C5F1F}"/>
              </a:ext>
            </a:extLst>
          </p:cNvPr>
          <p:cNvGraphicFramePr>
            <a:graphicFrameLocks noGrp="1"/>
          </p:cNvGraphicFramePr>
          <p:nvPr>
            <p:extLst>
              <p:ext uri="{D42A27DB-BD31-4B8C-83A1-F6EECF244321}">
                <p14:modId xmlns:p14="http://schemas.microsoft.com/office/powerpoint/2010/main" val="2815802040"/>
              </p:ext>
            </p:extLst>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Cash advance of SK Treasurer for the monthly honoraria of SK Officials with an amount of P1,000 per official. (9 officials)</a:t>
                      </a:r>
                    </a:p>
                  </a:txBody>
                  <a:tcPr/>
                </a:tc>
                <a:extLst>
                  <a:ext uri="{0D108BD9-81ED-4DB2-BD59-A6C34878D82A}">
                    <a16:rowId xmlns:a16="http://schemas.microsoft.com/office/drawing/2014/main" val="3743565548"/>
                  </a:ext>
                </a:extLst>
              </a:tr>
            </a:tbl>
          </a:graphicData>
        </a:graphic>
      </p:graphicFrame>
      <p:pic>
        <p:nvPicPr>
          <p:cNvPr id="5" name="Picture 4">
            <a:extLst>
              <a:ext uri="{FF2B5EF4-FFF2-40B4-BE49-F238E27FC236}">
                <a16:creationId xmlns:a16="http://schemas.microsoft.com/office/drawing/2014/main" id="{56BAB8F6-C1B2-C393-EF87-4779A84F951D}"/>
              </a:ext>
            </a:extLst>
          </p:cNvPr>
          <p:cNvPicPr>
            <a:picLocks noChangeAspect="1"/>
          </p:cNvPicPr>
          <p:nvPr/>
        </p:nvPicPr>
        <p:blipFill>
          <a:blip r:embed="rId8"/>
          <a:stretch>
            <a:fillRect/>
          </a:stretch>
        </p:blipFill>
        <p:spPr>
          <a:xfrm>
            <a:off x="250512" y="0"/>
            <a:ext cx="11838149" cy="6858000"/>
          </a:xfrm>
          <a:prstGeom prst="rect">
            <a:avLst/>
          </a:prstGeom>
        </p:spPr>
      </p:pic>
    </p:spTree>
    <p:extLst>
      <p:ext uri="{BB962C8B-B14F-4D97-AF65-F5344CB8AC3E}">
        <p14:creationId xmlns:p14="http://schemas.microsoft.com/office/powerpoint/2010/main" val="4119660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anim calcmode="lin" valueType="num">
                                      <p:cBhvr>
                                        <p:cTn id="8" dur="250" fill="hold"/>
                                        <p:tgtEl>
                                          <p:spTgt spid="31"/>
                                        </p:tgtEl>
                                        <p:attrNameLst>
                                          <p:attrName>ppt_x</p:attrName>
                                        </p:attrNameLst>
                                      </p:cBhvr>
                                      <p:tavLst>
                                        <p:tav tm="0">
                                          <p:val>
                                            <p:strVal val="#ppt_x"/>
                                          </p:val>
                                        </p:tav>
                                        <p:tav tm="100000">
                                          <p:val>
                                            <p:strVal val="#ppt_x"/>
                                          </p:val>
                                        </p:tav>
                                      </p:tavLst>
                                    </p:anim>
                                    <p:anim calcmode="lin" valueType="num">
                                      <p:cBhvr>
                                        <p:cTn id="9"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anim calcmode="lin" valueType="num">
                                      <p:cBhvr>
                                        <p:cTn id="15" dur="250" fill="hold"/>
                                        <p:tgtEl>
                                          <p:spTgt spid="2"/>
                                        </p:tgtEl>
                                        <p:attrNameLst>
                                          <p:attrName>ppt_x</p:attrName>
                                        </p:attrNameLst>
                                      </p:cBhvr>
                                      <p:tavLst>
                                        <p:tav tm="0">
                                          <p:val>
                                            <p:strVal val="#ppt_x"/>
                                          </p:val>
                                        </p:tav>
                                        <p:tav tm="100000">
                                          <p:val>
                                            <p:strVal val="#ppt_x"/>
                                          </p:val>
                                        </p:tav>
                                      </p:tavLst>
                                    </p:anim>
                                    <p:anim calcmode="lin" valueType="num">
                                      <p:cBhvr>
                                        <p:cTn id="16"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12CF-F273-F770-7D5E-4EF752FB5403}"/>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BEADB753-5DB3-CE26-03B9-03CBBF53CEE0}"/>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Franklin Gothic Demi Cond" panose="020B0706030402020204" pitchFamily="34" charset="0"/>
                <a:cs typeface="Times New Roman" panose="02020603050405020304" pitchFamily="18" charset="0"/>
              </a:rPr>
              <a:t>How reported in QSRP?</a:t>
            </a:r>
          </a:p>
        </p:txBody>
      </p:sp>
      <p:grpSp>
        <p:nvGrpSpPr>
          <p:cNvPr id="15" name="Group 14">
            <a:extLst>
              <a:ext uri="{FF2B5EF4-FFF2-40B4-BE49-F238E27FC236}">
                <a16:creationId xmlns:a16="http://schemas.microsoft.com/office/drawing/2014/main" id="{9768B349-4963-D808-8EEE-8681F465CB12}"/>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D18D3CE7-BE68-8237-C63D-F2BC3AC643D8}"/>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0403B3F3-AD67-A3CF-6C03-CEC4DF361021}"/>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120AF831-4EE4-A70B-89EB-B90D9CD271B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42" name="TextBox 4">
                  <a:extLst>
                    <a:ext uri="{FF2B5EF4-FFF2-40B4-BE49-F238E27FC236}">
                      <a16:creationId xmlns:a16="http://schemas.microsoft.com/office/drawing/2014/main" id="{220CFECA-4410-C7F1-E4F7-C9CE3B40B9B4}"/>
                    </a:ext>
                  </a:extLst>
                </p:cNvPr>
                <p:cNvSpPr txBox="1"/>
                <p:nvPr/>
              </p:nvSpPr>
              <p:spPr>
                <a:xfrm>
                  <a:off x="101600" y="-38100"/>
                  <a:ext cx="4783020"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5">
                <a:extLst>
                  <a:ext uri="{FF2B5EF4-FFF2-40B4-BE49-F238E27FC236}">
                    <a16:creationId xmlns:a16="http://schemas.microsoft.com/office/drawing/2014/main" id="{51A20E34-01D0-5509-743B-1FDDC1469253}"/>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796AD686-5B0A-E403-73BA-7A452CB3CE17}"/>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F7789756-B146-07F6-0BB5-B925A8063970}"/>
                    </a:ext>
                  </a:extLst>
                </p:cNvPr>
                <p:cNvSpPr txBox="1"/>
                <p:nvPr/>
              </p:nvSpPr>
              <p:spPr>
                <a:xfrm>
                  <a:off x="101600" y="-38100"/>
                  <a:ext cx="4270457"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1" name="Group 8">
                <a:extLst>
                  <a:ext uri="{FF2B5EF4-FFF2-40B4-BE49-F238E27FC236}">
                    <a16:creationId xmlns:a16="http://schemas.microsoft.com/office/drawing/2014/main" id="{B4590F93-E184-31F5-C4E7-31B1FADF11DC}"/>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1FDCE904-B5FD-5AAB-7DD9-134F566DDE7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3999E37-5E1B-4843-B284-D0ABE3721D5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11">
                <a:extLst>
                  <a:ext uri="{FF2B5EF4-FFF2-40B4-BE49-F238E27FC236}">
                    <a16:creationId xmlns:a16="http://schemas.microsoft.com/office/drawing/2014/main" id="{E68EAE63-D4A5-D416-DB7A-2CCC25C6A992}"/>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F09780BE-32E7-879A-87F1-2F4BAC9E005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79B97ADA-5009-244E-7C4A-80CD9F6FA68D}"/>
                    </a:ext>
                  </a:extLst>
                </p:cNvPr>
                <p:cNvSpPr txBox="1"/>
                <p:nvPr/>
              </p:nvSpPr>
              <p:spPr>
                <a:xfrm>
                  <a:off x="101600" y="-38100"/>
                  <a:ext cx="831305" cy="6477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14">
                <a:extLst>
                  <a:ext uri="{FF2B5EF4-FFF2-40B4-BE49-F238E27FC236}">
                    <a16:creationId xmlns:a16="http://schemas.microsoft.com/office/drawing/2014/main" id="{0A3FB0EF-6782-5B71-C4E8-F0A01602B65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0A9D4908-E555-533A-B8F6-9573A3D57ED7}"/>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EA21A641-EB78-C20F-FE69-EA10A210F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3A34CDCC-ADC0-EAEC-AFC9-71420C0C5997}"/>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A3D8603C-6DAE-AD31-D5A5-6EA507B23B6C}"/>
              </a:ext>
            </a:extLst>
          </p:cNvPr>
          <p:cNvGraphicFramePr>
            <a:graphicFrameLocks noGrp="1"/>
          </p:cNvGraphicFramePr>
          <p:nvPr>
            <p:extLst>
              <p:ext uri="{D42A27DB-BD31-4B8C-83A1-F6EECF244321}">
                <p14:modId xmlns:p14="http://schemas.microsoft.com/office/powerpoint/2010/main" val="1957084058"/>
              </p:ext>
            </p:extLst>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Cash advance of SK Treasurer for the monthly honoraria of SK Officials with an amount of P1,000 per official. (9 officials)</a:t>
                      </a:r>
                    </a:p>
                  </a:txBody>
                  <a:tcPr/>
                </a:tc>
                <a:extLst>
                  <a:ext uri="{0D108BD9-81ED-4DB2-BD59-A6C34878D82A}">
                    <a16:rowId xmlns:a16="http://schemas.microsoft.com/office/drawing/2014/main" val="3743565548"/>
                  </a:ext>
                </a:extLst>
              </a:tr>
            </a:tbl>
          </a:graphicData>
        </a:graphic>
      </p:graphicFrame>
      <p:pic>
        <p:nvPicPr>
          <p:cNvPr id="7" name="Picture 6">
            <a:extLst>
              <a:ext uri="{FF2B5EF4-FFF2-40B4-BE49-F238E27FC236}">
                <a16:creationId xmlns:a16="http://schemas.microsoft.com/office/drawing/2014/main" id="{A84D2A64-F6F9-EB01-3ECD-8133B380F861}"/>
              </a:ext>
            </a:extLst>
          </p:cNvPr>
          <p:cNvPicPr>
            <a:picLocks noChangeAspect="1"/>
          </p:cNvPicPr>
          <p:nvPr/>
        </p:nvPicPr>
        <p:blipFill>
          <a:blip r:embed="rId8"/>
          <a:stretch>
            <a:fillRect/>
          </a:stretch>
        </p:blipFill>
        <p:spPr>
          <a:xfrm>
            <a:off x="2714802" y="0"/>
            <a:ext cx="6606168" cy="6858000"/>
          </a:xfrm>
          <a:prstGeom prst="rect">
            <a:avLst/>
          </a:prstGeom>
        </p:spPr>
      </p:pic>
    </p:spTree>
    <p:extLst>
      <p:ext uri="{BB962C8B-B14F-4D97-AF65-F5344CB8AC3E}">
        <p14:creationId xmlns:p14="http://schemas.microsoft.com/office/powerpoint/2010/main" val="1535408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22168-A190-C9A0-FA8E-97C6DF8EC18F}"/>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BF8DA90-EC72-8DCC-9DA3-20E3119CA0E3}"/>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37AD6B9E-A287-8441-EBE2-19C94AFE06C5}"/>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AA5C1CEB-A6BB-1F9F-B2C9-577A7DD4C6B1}"/>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A248669-8596-B29D-3DDB-1413E662B7CE}"/>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4C032281-FB64-5383-91F0-CF7F85B2BE3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5EF5DCA2-CA2F-2449-024F-FBFB85CCFB01}"/>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3D9D98CB-C4C2-724E-89A8-B40416B09772}"/>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30C06111-BC07-8C79-6496-6B2FD6155DD3}"/>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8268E3D1-D91E-452E-0EB7-0A394BE3CDE5}"/>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FB4D1FCF-8E0F-13AC-ED9E-8AC2A576ABAF}"/>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33089DEF-A606-F0D4-CBDA-6F5DF115B16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24D69B29-F51E-A575-5E62-674E92A23C56}"/>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5D1DBFB3-2D63-3D48-0A31-D8ACDFC0EDB0}"/>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22374275-C981-ED3E-A731-E74D6A27781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9C835447-B060-9A23-9F2C-F5D49262D45D}"/>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6A7A5B06-4812-E019-902A-94F35222C6D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9DDBF4E3-3261-4AA5-69FD-A6835189803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E9A5AC9F-CE07-BBE3-7708-457FAAB0E4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72F1C860-A75E-F9C1-39D6-69E355EB9E7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C3F33606-7D22-19C8-6AD6-131B2BEE6A30}"/>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DF54CA85-A0B5-3EA9-B403-67FCF93C09C1}"/>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D66F3B90-563B-DCCA-F94A-0F60232BAB52}"/>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8052E52B-C7E5-D2CC-AEDC-2D41864EA17F}"/>
                  </a:ext>
                </a:extLst>
              </p:cNvPr>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28">
              <a:extLst>
                <a:ext uri="{FF2B5EF4-FFF2-40B4-BE49-F238E27FC236}">
                  <a16:creationId xmlns:a16="http://schemas.microsoft.com/office/drawing/2014/main" id="{69088E70-358E-0542-0F23-984963A2669B}"/>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F4F4E04E-9F21-CDFB-76F6-0B48AD779475}"/>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5231DE23-91DA-BED2-6625-DB2BFFB96850}"/>
                  </a:ext>
                </a:extLst>
              </p:cNvPr>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graphicFrame>
        <p:nvGraphicFramePr>
          <p:cNvPr id="3" name="Table 2">
            <a:extLst>
              <a:ext uri="{FF2B5EF4-FFF2-40B4-BE49-F238E27FC236}">
                <a16:creationId xmlns:a16="http://schemas.microsoft.com/office/drawing/2014/main" id="{6F213F3B-86A9-D10E-6449-ADD86E909EC3}"/>
              </a:ext>
            </a:extLst>
          </p:cNvPr>
          <p:cNvGraphicFramePr>
            <a:graphicFrameLocks noGrp="1"/>
          </p:cNvGraphicFramePr>
          <p:nvPr>
            <p:extLst>
              <p:ext uri="{D42A27DB-BD31-4B8C-83A1-F6EECF244321}">
                <p14:modId xmlns:p14="http://schemas.microsoft.com/office/powerpoint/2010/main" val="111444112"/>
              </p:ext>
            </p:extLst>
          </p:nvPr>
        </p:nvGraphicFramePr>
        <p:xfrm>
          <a:off x="193103" y="1054877"/>
          <a:ext cx="11577396" cy="5159457"/>
        </p:xfrm>
        <a:graphic>
          <a:graphicData uri="http://schemas.openxmlformats.org/drawingml/2006/table">
            <a:tbl>
              <a:tblPr firstRow="1" bandRow="1">
                <a:tableStyleId>{21E4AEA4-8DFA-4A89-87EB-49C32662AFE0}</a:tableStyleId>
              </a:tblPr>
              <a:tblGrid>
                <a:gridCol w="4435405">
                  <a:extLst>
                    <a:ext uri="{9D8B030D-6E8A-4147-A177-3AD203B41FA5}">
                      <a16:colId xmlns:a16="http://schemas.microsoft.com/office/drawing/2014/main" val="1107397591"/>
                    </a:ext>
                  </a:extLst>
                </a:gridCol>
                <a:gridCol w="2470935">
                  <a:extLst>
                    <a:ext uri="{9D8B030D-6E8A-4147-A177-3AD203B41FA5}">
                      <a16:colId xmlns:a16="http://schemas.microsoft.com/office/drawing/2014/main" val="768201569"/>
                    </a:ext>
                  </a:extLst>
                </a:gridCol>
                <a:gridCol w="1770833">
                  <a:extLst>
                    <a:ext uri="{9D8B030D-6E8A-4147-A177-3AD203B41FA5}">
                      <a16:colId xmlns:a16="http://schemas.microsoft.com/office/drawing/2014/main" val="4153288039"/>
                    </a:ext>
                  </a:extLst>
                </a:gridCol>
                <a:gridCol w="2900223">
                  <a:extLst>
                    <a:ext uri="{9D8B030D-6E8A-4147-A177-3AD203B41FA5}">
                      <a16:colId xmlns:a16="http://schemas.microsoft.com/office/drawing/2014/main" val="19923620"/>
                    </a:ext>
                  </a:extLst>
                </a:gridCol>
              </a:tblGrid>
              <a:tr h="1321346">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Recorded in: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Reported in:</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787857">
                <a:tc>
                  <a:txBody>
                    <a:bodyPr/>
                    <a:lstStyle/>
                    <a:p>
                      <a:pPr algn="just"/>
                      <a:r>
                        <a:rPr lang="en-US" sz="3600" b="0" dirty="0">
                          <a:latin typeface="Arial" panose="020B0604020202020204" pitchFamily="34" charset="0"/>
                          <a:cs typeface="Arial" panose="020B0604020202020204" pitchFamily="34" charset="0"/>
                        </a:rPr>
                        <a:t>Liquidation of Cash Advance of the SK Treasurer for the monthly honoraria. (Actual Amount Spent is P9,000.00)</a:t>
                      </a:r>
                    </a:p>
                  </a:txBody>
                  <a:tcPr/>
                </a:tc>
                <a:tc>
                  <a:txBody>
                    <a:bodyPr/>
                    <a:lstStyle/>
                    <a:p>
                      <a:pPr algn="ctr"/>
                      <a:r>
                        <a:rPr lang="en-US" sz="2700" dirty="0">
                          <a:latin typeface="Arial" panose="020B0604020202020204" pitchFamily="34" charset="0"/>
                          <a:cs typeface="Arial" panose="020B0604020202020204" pitchFamily="34" charset="0"/>
                        </a:rPr>
                        <a:t>Disbursement</a:t>
                      </a:r>
                    </a:p>
                  </a:txBody>
                  <a:tcPr/>
                </a:tc>
                <a:tc>
                  <a:txBody>
                    <a:bodyPr/>
                    <a:lstStyle/>
                    <a:p>
                      <a:pPr algn="ctr"/>
                      <a:r>
                        <a:rPr lang="en-US" sz="2700" strike="sngStrike" dirty="0">
                          <a:solidFill>
                            <a:srgbClr val="FF0000"/>
                          </a:solidFill>
                          <a:latin typeface="Arial" panose="020B0604020202020204" pitchFamily="34" charset="0"/>
                          <a:cs typeface="Arial" panose="020B0604020202020204" pitchFamily="34" charset="0"/>
                        </a:rPr>
                        <a:t>RBCPB</a:t>
                      </a:r>
                    </a:p>
                    <a:p>
                      <a:pPr algn="ctr"/>
                      <a:r>
                        <a:rPr lang="en-US" sz="2700" dirty="0">
                          <a:latin typeface="Arial" panose="020B0604020202020204" pitchFamily="34" charset="0"/>
                          <a:cs typeface="Arial" panose="020B0604020202020204" pitchFamily="34" charset="0"/>
                        </a:rPr>
                        <a:t>RCB</a:t>
                      </a:r>
                    </a:p>
                  </a:txBody>
                  <a:tcPr/>
                </a:tc>
                <a:tc>
                  <a:txBody>
                    <a:bodyPr/>
                    <a:lstStyle/>
                    <a:p>
                      <a:pPr algn="ctr"/>
                      <a:r>
                        <a:rPr lang="en-US" sz="2700" dirty="0">
                          <a:latin typeface="Arial" panose="020B0604020202020204" pitchFamily="34" charset="0"/>
                          <a:cs typeface="Arial" panose="020B0604020202020204" pitchFamily="34" charset="0"/>
                        </a:rPr>
                        <a:t>QSRP/ASRP</a:t>
                      </a:r>
                    </a:p>
                    <a:p>
                      <a:pPr algn="ctr"/>
                      <a:r>
                        <a:rPr lang="en-US" sz="2700" strike="sngStrike" dirty="0">
                          <a:solidFill>
                            <a:srgbClr val="FF0000"/>
                          </a:solidFill>
                          <a:latin typeface="Arial" panose="020B0604020202020204" pitchFamily="34" charset="0"/>
                          <a:cs typeface="Arial" panose="020B0604020202020204" pitchFamily="34" charset="0"/>
                        </a:rPr>
                        <a:t>SBCPB</a:t>
                      </a:r>
                    </a:p>
                    <a:p>
                      <a:pPr algn="ctr"/>
                      <a:r>
                        <a:rPr lang="en-US" sz="2700" strike="sngStrike" dirty="0">
                          <a:solidFill>
                            <a:srgbClr val="FF0000"/>
                          </a:solidFill>
                          <a:latin typeface="Arial" panose="020B0604020202020204" pitchFamily="34" charset="0"/>
                          <a:cs typeface="Arial" panose="020B0604020202020204" pitchFamily="34" charset="0"/>
                        </a:rPr>
                        <a:t>SCBAA</a:t>
                      </a:r>
                    </a:p>
                    <a:p>
                      <a:pPr algn="ctr"/>
                      <a:endParaRPr lang="en-US" sz="2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2177785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7C07-4DF8-BE95-3E02-49CA52E26902}"/>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590ECB69-5C52-FC32-09C9-7D08E4B432D8}"/>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C34B9C03-05BA-379B-921A-327046C9F906}"/>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94A01CD6-933C-2714-1DE6-AFA0177CC633}"/>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5163C8B9-D85B-5E28-CFC1-6C2C35728FE9}"/>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7196D363-0F5A-0BD9-0ACD-BB909080E5FD}"/>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446ACB5B-9935-BD53-9F3F-6EC6EFBF1F11}"/>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8C241CED-7F00-4390-687D-6F2742F7CDE8}"/>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39EF5B6E-7388-46EF-5D4C-8A7CE7996D5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8EC6D9F8-CC64-906E-E619-7DC5BC9B6493}"/>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37ACF1F9-B4FF-0D7C-0BB7-4EA4B062219E}"/>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A74CE1DA-1C49-4C85-8471-250ACCBD1B98}"/>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00669059-A955-D239-CB48-E5D86583CEEA}"/>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AEBB8F71-7125-4369-3A3C-EC6DBED3DE18}"/>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F1415F0A-6ECC-B78E-6F54-476EB0913C1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0C39B9EF-4DA8-B55D-E5A9-87BE6E2C4781}"/>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43682901-D26A-6E89-99A8-F3329C5CFFFD}"/>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BF579F2E-ED41-BDC4-BD8E-C8DD6748AF10}"/>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394B1E71-EF57-F618-5CB1-07B7A1900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1D429E4B-365B-6F10-D28C-BD4C75601DDB}"/>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58C090C1-170F-FC61-77FD-B5888B9C194C}"/>
              </a:ext>
            </a:extLst>
          </p:cNvPr>
          <p:cNvGraphicFramePr>
            <a:graphicFrameLocks noGrp="1"/>
          </p:cNvGraphicFramePr>
          <p:nvPr>
            <p:extLst>
              <p:ext uri="{D42A27DB-BD31-4B8C-83A1-F6EECF244321}">
                <p14:modId xmlns:p14="http://schemas.microsoft.com/office/powerpoint/2010/main" val="422520377"/>
              </p:ext>
            </p:extLst>
          </p:nvPr>
        </p:nvGraphicFramePr>
        <p:xfrm>
          <a:off x="323856" y="674991"/>
          <a:ext cx="10659218" cy="1554480"/>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Liquidation of Cash Advance of the SK Treasurer for the monthly honoraria. (Actual Amount Spent is P9,000.00)</a:t>
                      </a:r>
                    </a:p>
                  </a:txBody>
                  <a:tcPr/>
                </a:tc>
                <a:extLst>
                  <a:ext uri="{0D108BD9-81ED-4DB2-BD59-A6C34878D82A}">
                    <a16:rowId xmlns:a16="http://schemas.microsoft.com/office/drawing/2014/main" val="3743565548"/>
                  </a:ext>
                </a:extLst>
              </a:tr>
              <a:tr h="385826">
                <a:tc>
                  <a:txBody>
                    <a:bodyPr/>
                    <a:lstStyle/>
                    <a:p>
                      <a:endParaRPr lang="en-US" dirty="0"/>
                    </a:p>
                  </a:txBody>
                  <a:tcPr/>
                </a:tc>
                <a:tc>
                  <a:txBody>
                    <a:bodyPr/>
                    <a:lstStyle/>
                    <a:p>
                      <a:endParaRPr lang="en-US" b="1" dirty="0"/>
                    </a:p>
                    <a:p>
                      <a:endParaRPr lang="en-US" b="1" dirty="0"/>
                    </a:p>
                    <a:p>
                      <a:pPr algn="ctr"/>
                      <a:r>
                        <a:rPr lang="en-US" b="0" dirty="0">
                          <a:solidFill>
                            <a:schemeClr val="tx1"/>
                          </a:solidFill>
                          <a:latin typeface="Arial Black" panose="020B0A04020102020204" pitchFamily="34" charset="0"/>
                        </a:rPr>
                        <a:t>NO LONGER RECORDED IN THE RBCPB</a:t>
                      </a:r>
                    </a:p>
                  </a:txBody>
                  <a:tcPr/>
                </a:tc>
                <a:extLst>
                  <a:ext uri="{0D108BD9-81ED-4DB2-BD59-A6C34878D82A}">
                    <a16:rowId xmlns:a16="http://schemas.microsoft.com/office/drawing/2014/main" val="3571857888"/>
                  </a:ext>
                </a:extLst>
              </a:tr>
            </a:tbl>
          </a:graphicData>
        </a:graphic>
      </p:graphicFrame>
    </p:spTree>
    <p:extLst>
      <p:ext uri="{BB962C8B-B14F-4D97-AF65-F5344CB8AC3E}">
        <p14:creationId xmlns:p14="http://schemas.microsoft.com/office/powerpoint/2010/main" val="1484254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C8859-8EAB-4AEF-F34F-4C722A4C2EAC}"/>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55FC88F3-C970-0225-7F14-395CC2DCA76D}"/>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recorded in the RCB?</a:t>
            </a:r>
          </a:p>
        </p:txBody>
      </p:sp>
      <p:grpSp>
        <p:nvGrpSpPr>
          <p:cNvPr id="15" name="Group 14">
            <a:extLst>
              <a:ext uri="{FF2B5EF4-FFF2-40B4-BE49-F238E27FC236}">
                <a16:creationId xmlns:a16="http://schemas.microsoft.com/office/drawing/2014/main" id="{D29BB811-DCD7-422E-2568-5C0F077DB302}"/>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346B60E2-9D0F-1EAA-281C-0C244691FB1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A98A514B-0405-7F2A-66DF-DE0404C55D97}"/>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B0D2B828-7789-5297-DD09-C600AE89254A}"/>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38BF6DA0-332D-EC61-6C73-44C5270AD5BE}"/>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C67BBA8A-EDC5-3E70-1BC4-35F6BF73B48D}"/>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C31F40CF-D52F-0CEC-29B5-D79E27570061}"/>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82D20591-8AFB-927F-0B7B-77DA01D1B302}"/>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BE69264A-A5F1-EF4A-E3D4-A32C41F775DB}"/>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BDBDEC7E-47E7-D5A0-70E9-8A8507033DC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2C4328F0-6450-090C-5D9D-2033C25A50D8}"/>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91B1FAEE-2EA4-7B55-2578-1A784637FA7B}"/>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9F24AB86-E30C-CB6B-2179-276E951097BE}"/>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6E467474-6A83-689F-14B0-00EB83F2D010}"/>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D26D1088-018A-7EFB-F08F-C7267516CAFE}"/>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5A73DB40-2996-D302-181D-F1AD206CB183}"/>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38AF7FED-8D14-C65B-D17E-F5A8106F73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548D4A24-E2A4-D174-DAF6-409444D92F3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3FF0E530-2604-4ED7-33A9-2C17436EA1A2}"/>
              </a:ext>
            </a:extLst>
          </p:cNvPr>
          <p:cNvGraphicFramePr>
            <a:graphicFrameLocks noGrp="1"/>
          </p:cNvGraphicFramePr>
          <p:nvPr>
            <p:extLst>
              <p:ext uri="{D42A27DB-BD31-4B8C-83A1-F6EECF244321}">
                <p14:modId xmlns:p14="http://schemas.microsoft.com/office/powerpoint/2010/main" val="2350621163"/>
              </p:ext>
            </p:extLst>
          </p:nvPr>
        </p:nvGraphicFramePr>
        <p:xfrm>
          <a:off x="323856" y="674991"/>
          <a:ext cx="10659218" cy="640080"/>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Liquidation of Cash Advance of the SK Treasurer for the monthly honoraria. (Actual Amount Spent is P9,000.00)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6EC229A5-6A92-91CD-0B76-039FE1FE45C4}"/>
              </a:ext>
            </a:extLst>
          </p:cNvPr>
          <p:cNvPicPr>
            <a:picLocks noChangeAspect="1"/>
          </p:cNvPicPr>
          <p:nvPr/>
        </p:nvPicPr>
        <p:blipFill>
          <a:blip r:embed="rId8"/>
          <a:stretch>
            <a:fillRect/>
          </a:stretch>
        </p:blipFill>
        <p:spPr>
          <a:xfrm>
            <a:off x="0" y="1753182"/>
            <a:ext cx="12192000" cy="3351636"/>
          </a:xfrm>
          <a:prstGeom prst="rect">
            <a:avLst/>
          </a:prstGeom>
        </p:spPr>
      </p:pic>
    </p:spTree>
    <p:extLst>
      <p:ext uri="{BB962C8B-B14F-4D97-AF65-F5344CB8AC3E}">
        <p14:creationId xmlns:p14="http://schemas.microsoft.com/office/powerpoint/2010/main" val="178217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849D9-AEBC-3D14-73F1-871C94298A50}"/>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4CAD97ED-6893-4F3C-6637-EE93B39C503D}"/>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SBCPB?</a:t>
            </a:r>
          </a:p>
        </p:txBody>
      </p:sp>
      <p:grpSp>
        <p:nvGrpSpPr>
          <p:cNvPr id="15" name="Group 14">
            <a:extLst>
              <a:ext uri="{FF2B5EF4-FFF2-40B4-BE49-F238E27FC236}">
                <a16:creationId xmlns:a16="http://schemas.microsoft.com/office/drawing/2014/main" id="{3480D847-9818-EB4A-6C4B-FB7C1B87F236}"/>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4C4BFBFE-D368-EA69-DBB9-5E58EC56A75B}"/>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81EB4690-87DB-4102-BF35-153C16582377}"/>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A943502F-4F64-39DA-E431-97ADA55CF93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818E4BBD-FD94-FF24-4E60-8824B1677751}"/>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0821B445-78C8-464D-9DC4-EB3109F14CB7}"/>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57DD36E5-6AB4-231A-CEFF-BECEAE9EEE8F}"/>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018B5A0B-2160-F33F-AB4F-B33DE72F6448}"/>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9C09FAB2-B9AA-5F14-A14E-E560DA03042A}"/>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BDCCB5A2-4F3F-D637-D750-054D2E531F44}"/>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9BC62BF-D8EC-A826-62D1-9E90947A8684}"/>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ED3ED357-BC05-FD53-57F7-A0DE7BE9F9D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D2215A79-8B6C-00FD-6F3B-62145982A839}"/>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7FC8DCBA-361E-8CD8-7EE2-A1C3634971D3}"/>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CB0C23B0-7D38-D64F-6E03-CCCDFC47FD40}"/>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83C1BA0E-B1B7-7347-AB85-A86703AA99BF}"/>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9D5A25F9-E033-FB3F-F7A1-2EB7BFBAAD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8DE855CE-B1AD-50AD-F1A6-7946AD064C1C}"/>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3" name="Table 2">
            <a:extLst>
              <a:ext uri="{FF2B5EF4-FFF2-40B4-BE49-F238E27FC236}">
                <a16:creationId xmlns:a16="http://schemas.microsoft.com/office/drawing/2014/main" id="{C07F28E9-3E5F-45E7-C62E-33FBC4C83BE9}"/>
              </a:ext>
            </a:extLst>
          </p:cNvPr>
          <p:cNvGraphicFramePr>
            <a:graphicFrameLocks noGrp="1"/>
          </p:cNvGraphicFramePr>
          <p:nvPr>
            <p:extLst>
              <p:ext uri="{D42A27DB-BD31-4B8C-83A1-F6EECF244321}">
                <p14:modId xmlns:p14="http://schemas.microsoft.com/office/powerpoint/2010/main" val="2001429308"/>
              </p:ext>
            </p:extLst>
          </p:nvPr>
        </p:nvGraphicFramePr>
        <p:xfrm>
          <a:off x="323855" y="674990"/>
          <a:ext cx="11642857" cy="1727439"/>
        </p:xfrm>
        <a:graphic>
          <a:graphicData uri="http://schemas.openxmlformats.org/drawingml/2006/table">
            <a:tbl>
              <a:tblPr firstRow="1" bandRow="1">
                <a:tableStyleId>{21E4AEA4-8DFA-4A89-87EB-49C32662AFE0}</a:tableStyleId>
              </a:tblPr>
              <a:tblGrid>
                <a:gridCol w="2381387">
                  <a:extLst>
                    <a:ext uri="{9D8B030D-6E8A-4147-A177-3AD203B41FA5}">
                      <a16:colId xmlns:a16="http://schemas.microsoft.com/office/drawing/2014/main" val="1866680910"/>
                    </a:ext>
                  </a:extLst>
                </a:gridCol>
                <a:gridCol w="9261470">
                  <a:extLst>
                    <a:ext uri="{9D8B030D-6E8A-4147-A177-3AD203B41FA5}">
                      <a16:colId xmlns:a16="http://schemas.microsoft.com/office/drawing/2014/main" val="2917231182"/>
                    </a:ext>
                  </a:extLst>
                </a:gridCol>
              </a:tblGrid>
              <a:tr h="711298">
                <a:tc>
                  <a:txBody>
                    <a:bodyPr/>
                    <a:lstStyle/>
                    <a:p>
                      <a:r>
                        <a:rPr lang="en-US" dirty="0"/>
                        <a:t>Transaction :</a:t>
                      </a:r>
                    </a:p>
                  </a:txBody>
                  <a:tcPr/>
                </a:tc>
                <a:tc>
                  <a:txBody>
                    <a:bodyPr/>
                    <a:lstStyle/>
                    <a:p>
                      <a:r>
                        <a:rPr lang="en-US" dirty="0"/>
                        <a:t>Liquidation of Cash Advance of the SK Treasurer for the monthly honoraria. (Actual Amount Spent is P9,000.00)</a:t>
                      </a:r>
                    </a:p>
                  </a:txBody>
                  <a:tcPr/>
                </a:tc>
                <a:extLst>
                  <a:ext uri="{0D108BD9-81ED-4DB2-BD59-A6C34878D82A}">
                    <a16:rowId xmlns:a16="http://schemas.microsoft.com/office/drawing/2014/main" val="3743565548"/>
                  </a:ext>
                </a:extLst>
              </a:tr>
              <a:tr h="1016141">
                <a:tc>
                  <a:txBody>
                    <a:bodyPr/>
                    <a:lstStyle/>
                    <a:p>
                      <a:endParaRPr lang="en-US" dirty="0"/>
                    </a:p>
                  </a:txBody>
                  <a:tcPr/>
                </a:tc>
                <a:tc>
                  <a:txBody>
                    <a:bodyPr/>
                    <a:lstStyle/>
                    <a:p>
                      <a:endParaRPr lang="en-US" b="1" dirty="0"/>
                    </a:p>
                    <a:p>
                      <a:endParaRPr lang="en-US" b="1" dirty="0"/>
                    </a:p>
                    <a:p>
                      <a:pPr algn="ctr"/>
                      <a:r>
                        <a:rPr lang="en-US" b="0" dirty="0">
                          <a:solidFill>
                            <a:schemeClr val="tx1"/>
                          </a:solidFill>
                          <a:latin typeface="Arial Black" panose="020B0A04020102020204" pitchFamily="34" charset="0"/>
                        </a:rPr>
                        <a:t>NO EFFECT IN SBCPB</a:t>
                      </a:r>
                    </a:p>
                  </a:txBody>
                  <a:tcPr/>
                </a:tc>
                <a:extLst>
                  <a:ext uri="{0D108BD9-81ED-4DB2-BD59-A6C34878D82A}">
                    <a16:rowId xmlns:a16="http://schemas.microsoft.com/office/drawing/2014/main" val="3571857888"/>
                  </a:ext>
                </a:extLst>
              </a:tr>
            </a:tbl>
          </a:graphicData>
        </a:graphic>
      </p:graphicFrame>
    </p:spTree>
    <p:extLst>
      <p:ext uri="{BB962C8B-B14F-4D97-AF65-F5344CB8AC3E}">
        <p14:creationId xmlns:p14="http://schemas.microsoft.com/office/powerpoint/2010/main" val="3433879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E1A34-77FB-C22A-168B-6C86DD159067}"/>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22D28B59-6DC1-F535-CC66-1D4E1D9D3468}"/>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SCBAA?</a:t>
            </a:r>
          </a:p>
        </p:txBody>
      </p:sp>
      <p:grpSp>
        <p:nvGrpSpPr>
          <p:cNvPr id="15" name="Group 14">
            <a:extLst>
              <a:ext uri="{FF2B5EF4-FFF2-40B4-BE49-F238E27FC236}">
                <a16:creationId xmlns:a16="http://schemas.microsoft.com/office/drawing/2014/main" id="{02CB0905-26C8-F8BF-D1BE-7F3D7BEB4D48}"/>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7B583C32-F754-31B0-A44E-90DE218AEF77}"/>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9DF0A47D-C0F4-3800-8991-0D82C825C4C4}"/>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20F62045-93DF-A543-AE0F-CE524CDB8999}"/>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BB310E51-D6DB-6699-4180-E14CE3DB48B0}"/>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71808B33-1694-74E6-83E6-FCA20CC80B8B}"/>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B01CC2C6-8F71-9704-E998-97ED5F1F97B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5FBE0E7A-9EF5-29DA-82CF-BFCE8EF35E1F}"/>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0DB35072-957A-D711-E5DA-B1729BF8799E}"/>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2DF1B3A9-9345-359A-380A-EC0744B71D7B}"/>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A686400E-8BF0-4BE6-BD2F-9161DA51219E}"/>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063CF330-FFD2-2B1D-7441-19B5881A11F1}"/>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EA2A2F9E-3469-3D92-BEF0-62B0B27F79E2}"/>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EF4A9CFA-5499-3298-00FA-B0B9F4273AA0}"/>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8B415C99-9E01-3DE5-A714-E774A54843A8}"/>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949B59B5-8C2D-EB7B-07C3-32958F3F5CE3}"/>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C9FF8989-E7F3-4D31-DFC6-3F2D0372D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6CB85C0A-7586-CD32-FA62-551BAC2B5CD9}"/>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3" name="Table 2">
            <a:extLst>
              <a:ext uri="{FF2B5EF4-FFF2-40B4-BE49-F238E27FC236}">
                <a16:creationId xmlns:a16="http://schemas.microsoft.com/office/drawing/2014/main" id="{1E80C8C2-EF20-0739-FC0B-20F2A27B1D4B}"/>
              </a:ext>
            </a:extLst>
          </p:cNvPr>
          <p:cNvGraphicFramePr>
            <a:graphicFrameLocks noGrp="1"/>
          </p:cNvGraphicFramePr>
          <p:nvPr>
            <p:extLst>
              <p:ext uri="{D42A27DB-BD31-4B8C-83A1-F6EECF244321}">
                <p14:modId xmlns:p14="http://schemas.microsoft.com/office/powerpoint/2010/main" val="2853078081"/>
              </p:ext>
            </p:extLst>
          </p:nvPr>
        </p:nvGraphicFramePr>
        <p:xfrm>
          <a:off x="323855" y="674990"/>
          <a:ext cx="11642857" cy="1727439"/>
        </p:xfrm>
        <a:graphic>
          <a:graphicData uri="http://schemas.openxmlformats.org/drawingml/2006/table">
            <a:tbl>
              <a:tblPr firstRow="1" bandRow="1">
                <a:tableStyleId>{21E4AEA4-8DFA-4A89-87EB-49C32662AFE0}</a:tableStyleId>
              </a:tblPr>
              <a:tblGrid>
                <a:gridCol w="2381387">
                  <a:extLst>
                    <a:ext uri="{9D8B030D-6E8A-4147-A177-3AD203B41FA5}">
                      <a16:colId xmlns:a16="http://schemas.microsoft.com/office/drawing/2014/main" val="1866680910"/>
                    </a:ext>
                  </a:extLst>
                </a:gridCol>
                <a:gridCol w="9261470">
                  <a:extLst>
                    <a:ext uri="{9D8B030D-6E8A-4147-A177-3AD203B41FA5}">
                      <a16:colId xmlns:a16="http://schemas.microsoft.com/office/drawing/2014/main" val="2917231182"/>
                    </a:ext>
                  </a:extLst>
                </a:gridCol>
              </a:tblGrid>
              <a:tr h="711298">
                <a:tc>
                  <a:txBody>
                    <a:bodyPr/>
                    <a:lstStyle/>
                    <a:p>
                      <a:r>
                        <a:rPr lang="en-US" dirty="0"/>
                        <a:t>Transaction :</a:t>
                      </a:r>
                    </a:p>
                  </a:txBody>
                  <a:tcPr/>
                </a:tc>
                <a:tc>
                  <a:txBody>
                    <a:bodyPr/>
                    <a:lstStyle/>
                    <a:p>
                      <a:r>
                        <a:rPr lang="en-US" dirty="0"/>
                        <a:t>Liquidation of Cash Advance of the SK Treasurer for the monthly honoraria. (Actual Amount Spent is P9,000.00)</a:t>
                      </a:r>
                    </a:p>
                  </a:txBody>
                  <a:tcPr/>
                </a:tc>
                <a:extLst>
                  <a:ext uri="{0D108BD9-81ED-4DB2-BD59-A6C34878D82A}">
                    <a16:rowId xmlns:a16="http://schemas.microsoft.com/office/drawing/2014/main" val="3743565548"/>
                  </a:ext>
                </a:extLst>
              </a:tr>
              <a:tr h="1016141">
                <a:tc>
                  <a:txBody>
                    <a:bodyPr/>
                    <a:lstStyle/>
                    <a:p>
                      <a:endParaRPr lang="en-US" dirty="0"/>
                    </a:p>
                  </a:txBody>
                  <a:tcPr/>
                </a:tc>
                <a:tc>
                  <a:txBody>
                    <a:bodyPr/>
                    <a:lstStyle/>
                    <a:p>
                      <a:endParaRPr lang="en-US" b="1" dirty="0"/>
                    </a:p>
                    <a:p>
                      <a:endParaRPr lang="en-US" b="1" dirty="0"/>
                    </a:p>
                    <a:p>
                      <a:pPr algn="ctr"/>
                      <a:r>
                        <a:rPr lang="en-US" b="0" dirty="0">
                          <a:solidFill>
                            <a:schemeClr val="tx1"/>
                          </a:solidFill>
                          <a:latin typeface="Arial Black" panose="020B0A04020102020204" pitchFamily="34" charset="0"/>
                        </a:rPr>
                        <a:t>NO EFFECT IN SCBAA</a:t>
                      </a:r>
                    </a:p>
                  </a:txBody>
                  <a:tcPr/>
                </a:tc>
                <a:extLst>
                  <a:ext uri="{0D108BD9-81ED-4DB2-BD59-A6C34878D82A}">
                    <a16:rowId xmlns:a16="http://schemas.microsoft.com/office/drawing/2014/main" val="3571857888"/>
                  </a:ext>
                </a:extLst>
              </a:tr>
            </a:tbl>
          </a:graphicData>
        </a:graphic>
      </p:graphicFrame>
    </p:spTree>
    <p:extLst>
      <p:ext uri="{BB962C8B-B14F-4D97-AF65-F5344CB8AC3E}">
        <p14:creationId xmlns:p14="http://schemas.microsoft.com/office/powerpoint/2010/main" val="304524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anim calcmode="lin" valueType="num">
                                      <p:cBhvr>
                                        <p:cTn id="8" dur="250" fill="hold"/>
                                        <p:tgtEl>
                                          <p:spTgt spid="31"/>
                                        </p:tgtEl>
                                        <p:attrNameLst>
                                          <p:attrName>ppt_x</p:attrName>
                                        </p:attrNameLst>
                                      </p:cBhvr>
                                      <p:tavLst>
                                        <p:tav tm="0">
                                          <p:val>
                                            <p:strVal val="#ppt_x"/>
                                          </p:val>
                                        </p:tav>
                                        <p:tav tm="100000">
                                          <p:val>
                                            <p:strVal val="#ppt_x"/>
                                          </p:val>
                                        </p:tav>
                                      </p:tavLst>
                                    </p:anim>
                                    <p:anim calcmode="lin" valueType="num">
                                      <p:cBhvr>
                                        <p:cTn id="9" dur="2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F9E67-701F-A980-1059-AE2BAD7EC41E}"/>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8407D6E3-CE73-FAE9-115E-5828D671C329}"/>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reported in QSRP?</a:t>
            </a:r>
          </a:p>
        </p:txBody>
      </p:sp>
      <p:grpSp>
        <p:nvGrpSpPr>
          <p:cNvPr id="15" name="Group 14">
            <a:extLst>
              <a:ext uri="{FF2B5EF4-FFF2-40B4-BE49-F238E27FC236}">
                <a16:creationId xmlns:a16="http://schemas.microsoft.com/office/drawing/2014/main" id="{66AD6695-4883-1E23-6D41-8F2285EDD4BE}"/>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4E204199-A48F-36DF-CB68-B4E7C217F7B5}"/>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1DD1E018-93E1-80C9-8169-0632AE31D1BC}"/>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9AD96BA6-F99F-3C79-F7E0-CE0C2B56F1B8}"/>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E1C685C6-D36E-65A3-FF1B-C84AAD964DBD}"/>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6D73B55D-B126-5FD8-BF26-62C670459AC6}"/>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320DDE2E-2DD2-7305-64B5-3E822A909F6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2F290C8F-9B78-111C-683A-5070371A1E75}"/>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4F25B176-99CD-BE7C-9D63-7FECE3FF3C82}"/>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1326E109-1D24-EDF1-F463-E8FFD9EB50E0}"/>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BFE69DD-EF89-E05E-63A3-59980413B255}"/>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D1D2ED50-D062-EC42-8311-9DEA9027FE66}"/>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16A58D5B-23B3-EE9E-8689-065D14BEC17D}"/>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0C528DFA-F256-0A4C-C24C-60A2F66FB44B}"/>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C662308F-C70D-757A-CBA2-5D04CA955D8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3BA9555F-2D0F-FAB3-4972-3DAFE169E226}"/>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BCC1B954-E767-A77E-0DBD-633DA91262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12F330C8-E400-196C-6D81-36A303C7FF2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589ED637-974B-1786-A54E-78CEDA6A96AC}"/>
              </a:ext>
            </a:extLst>
          </p:cNvPr>
          <p:cNvGraphicFramePr>
            <a:graphicFrameLocks noGrp="1"/>
          </p:cNvGraphicFramePr>
          <p:nvPr>
            <p:extLst>
              <p:ext uri="{D42A27DB-BD31-4B8C-83A1-F6EECF244321}">
                <p14:modId xmlns:p14="http://schemas.microsoft.com/office/powerpoint/2010/main" val="2953247332"/>
              </p:ext>
            </p:extLst>
          </p:nvPr>
        </p:nvGraphicFramePr>
        <p:xfrm>
          <a:off x="323856" y="674991"/>
          <a:ext cx="11617632" cy="640080"/>
        </p:xfrm>
        <a:graphic>
          <a:graphicData uri="http://schemas.openxmlformats.org/drawingml/2006/table">
            <a:tbl>
              <a:tblPr firstRow="1" bandRow="1">
                <a:tableStyleId>{21E4AEA4-8DFA-4A89-87EB-49C32662AFE0}</a:tableStyleId>
              </a:tblPr>
              <a:tblGrid>
                <a:gridCol w="2376227">
                  <a:extLst>
                    <a:ext uri="{9D8B030D-6E8A-4147-A177-3AD203B41FA5}">
                      <a16:colId xmlns:a16="http://schemas.microsoft.com/office/drawing/2014/main" val="1866680910"/>
                    </a:ext>
                  </a:extLst>
                </a:gridCol>
                <a:gridCol w="9241405">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Liquidation of Cash Advance of the SK Treasurer for the monthly honoraria. (Actual Amount Spent is P9,000.00)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6303A29A-6564-9933-B2C7-2F39FC9CF770}"/>
              </a:ext>
            </a:extLst>
          </p:cNvPr>
          <p:cNvPicPr>
            <a:picLocks noChangeAspect="1"/>
          </p:cNvPicPr>
          <p:nvPr/>
        </p:nvPicPr>
        <p:blipFill>
          <a:blip r:embed="rId8"/>
          <a:stretch>
            <a:fillRect/>
          </a:stretch>
        </p:blipFill>
        <p:spPr>
          <a:xfrm>
            <a:off x="2260768" y="0"/>
            <a:ext cx="7916509" cy="6858000"/>
          </a:xfrm>
          <a:prstGeom prst="rect">
            <a:avLst/>
          </a:prstGeom>
        </p:spPr>
      </p:pic>
    </p:spTree>
    <p:extLst>
      <p:ext uri="{BB962C8B-B14F-4D97-AF65-F5344CB8AC3E}">
        <p14:creationId xmlns:p14="http://schemas.microsoft.com/office/powerpoint/2010/main" val="2247207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5B6B9-A0A2-EDC2-77CA-BF41363D9D26}"/>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74955396-1E7B-F96E-3A78-D8D9F1B044F5}"/>
              </a:ext>
            </a:extLst>
          </p:cNvPr>
          <p:cNvSpPr txBox="1">
            <a:spLocks/>
          </p:cNvSpPr>
          <p:nvPr/>
        </p:nvSpPr>
        <p:spPr>
          <a:xfrm>
            <a:off x="2891220" y="-61722"/>
            <a:ext cx="7587273" cy="1206433"/>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Sample Transactions</a:t>
            </a:r>
          </a:p>
        </p:txBody>
      </p:sp>
      <p:grpSp>
        <p:nvGrpSpPr>
          <p:cNvPr id="15" name="Group 14">
            <a:extLst>
              <a:ext uri="{FF2B5EF4-FFF2-40B4-BE49-F238E27FC236}">
                <a16:creationId xmlns:a16="http://schemas.microsoft.com/office/drawing/2014/main" id="{C4B18A66-E3A7-658F-D3CA-5245B9EC28B1}"/>
              </a:ext>
            </a:extLst>
          </p:cNvPr>
          <p:cNvGrpSpPr/>
          <p:nvPr/>
        </p:nvGrpSpPr>
        <p:grpSpPr>
          <a:xfrm>
            <a:off x="575187" y="5947087"/>
            <a:ext cx="11210264" cy="859976"/>
            <a:chOff x="450301" y="5730924"/>
            <a:chExt cx="11335150" cy="1076139"/>
          </a:xfrm>
        </p:grpSpPr>
        <p:grpSp>
          <p:nvGrpSpPr>
            <p:cNvPr id="16" name="Group 15">
              <a:extLst>
                <a:ext uri="{FF2B5EF4-FFF2-40B4-BE49-F238E27FC236}">
                  <a16:creationId xmlns:a16="http://schemas.microsoft.com/office/drawing/2014/main" id="{618A1357-5375-AAA4-4CD7-284F8C79E96E}"/>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E81D6EC1-F80C-58E7-5D5B-B5AF03B89453}"/>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8F989B4A-E193-2299-02AE-B833B2149ADD}"/>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72640DCF-1FA8-416C-7D52-B9D7EFA372A1}"/>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1BAE2C91-6E30-9333-013D-BD10FF887E6A}"/>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73C4ADE4-9681-3B82-A4F4-AD7CFC1C6D15}"/>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641AE74C-BE4E-FECD-1C87-ACD5C27752FD}"/>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BC3B66B1-9E60-BD9C-F9B8-CACC717E306B}"/>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5F17E3A1-8617-A40C-F4F5-FE739B3F3E1C}"/>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FBAD46BF-FE82-B0C3-EA7E-CFE173D961DA}"/>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4EC1E588-6EDD-045F-EEA0-CC273795D174}"/>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7682D25D-32E2-F247-F1D7-06678118A0B1}"/>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DB7708F1-F583-5200-AD20-49F7C403E5AB}"/>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27140C74-6697-9C3F-575C-F2B043122202}"/>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BCF6AA8-1407-23E1-08E6-FEB91254A335}"/>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B0966AD4-C07D-D8F7-7CD2-779A0CB4E1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EA7892AD-825F-511F-7C29-CE39F0C6A6DD}"/>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pSp>
        <p:nvGrpSpPr>
          <p:cNvPr id="43" name="Group 42">
            <a:extLst>
              <a:ext uri="{FF2B5EF4-FFF2-40B4-BE49-F238E27FC236}">
                <a16:creationId xmlns:a16="http://schemas.microsoft.com/office/drawing/2014/main" id="{D55F86A4-B235-885B-47BB-371796C5840E}"/>
              </a:ext>
            </a:extLst>
          </p:cNvPr>
          <p:cNvGrpSpPr/>
          <p:nvPr/>
        </p:nvGrpSpPr>
        <p:grpSpPr>
          <a:xfrm>
            <a:off x="2032361" y="193358"/>
            <a:ext cx="841025" cy="722755"/>
            <a:chOff x="776090" y="482742"/>
            <a:chExt cx="841025" cy="722755"/>
          </a:xfrm>
        </p:grpSpPr>
        <p:grpSp>
          <p:nvGrpSpPr>
            <p:cNvPr id="44" name="Group 25">
              <a:extLst>
                <a:ext uri="{FF2B5EF4-FFF2-40B4-BE49-F238E27FC236}">
                  <a16:creationId xmlns:a16="http://schemas.microsoft.com/office/drawing/2014/main" id="{BE0A62E6-FAC6-7C84-4BE1-592E92ECDC3A}"/>
                </a:ext>
              </a:extLst>
            </p:cNvPr>
            <p:cNvGrpSpPr/>
            <p:nvPr/>
          </p:nvGrpSpPr>
          <p:grpSpPr>
            <a:xfrm rot="-5400000">
              <a:off x="835225" y="423607"/>
              <a:ext cx="722755" cy="841025"/>
              <a:chOff x="0" y="0"/>
              <a:chExt cx="698500" cy="812800"/>
            </a:xfrm>
          </p:grpSpPr>
          <p:sp>
            <p:nvSpPr>
              <p:cNvPr id="48" name="Freeform 26">
                <a:extLst>
                  <a:ext uri="{FF2B5EF4-FFF2-40B4-BE49-F238E27FC236}">
                    <a16:creationId xmlns:a16="http://schemas.microsoft.com/office/drawing/2014/main" id="{340C7169-D58D-E9C8-D0E5-66BA355A8EF2}"/>
                  </a:ext>
                </a:extLst>
              </p:cNvPr>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49" name="TextBox 27">
                <a:extLst>
                  <a:ext uri="{FF2B5EF4-FFF2-40B4-BE49-F238E27FC236}">
                    <a16:creationId xmlns:a16="http://schemas.microsoft.com/office/drawing/2014/main" id="{ED754269-DA47-8466-A4E6-7D535D4B77D8}"/>
                  </a:ext>
                </a:extLst>
              </p:cNvPr>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28">
              <a:extLst>
                <a:ext uri="{FF2B5EF4-FFF2-40B4-BE49-F238E27FC236}">
                  <a16:creationId xmlns:a16="http://schemas.microsoft.com/office/drawing/2014/main" id="{9854AFC9-9403-FE33-FFCB-C9C09F11BCA0}"/>
                </a:ext>
              </a:extLst>
            </p:cNvPr>
            <p:cNvGrpSpPr/>
            <p:nvPr/>
          </p:nvGrpSpPr>
          <p:grpSpPr>
            <a:xfrm rot="-5400000">
              <a:off x="943455" y="561945"/>
              <a:ext cx="484981" cy="564342"/>
              <a:chOff x="0" y="0"/>
              <a:chExt cx="698500" cy="812800"/>
            </a:xfrm>
          </p:grpSpPr>
          <p:sp>
            <p:nvSpPr>
              <p:cNvPr id="46" name="Freeform 29">
                <a:extLst>
                  <a:ext uri="{FF2B5EF4-FFF2-40B4-BE49-F238E27FC236}">
                    <a16:creationId xmlns:a16="http://schemas.microsoft.com/office/drawing/2014/main" id="{593A6A86-B732-480B-F9B2-F67AB1A89C8C}"/>
                  </a:ext>
                </a:extLst>
              </p:cNvPr>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47" name="TextBox 30">
                <a:extLst>
                  <a:ext uri="{FF2B5EF4-FFF2-40B4-BE49-F238E27FC236}">
                    <a16:creationId xmlns:a16="http://schemas.microsoft.com/office/drawing/2014/main" id="{A856605A-AF43-4CC8-5159-5035F057D939}"/>
                  </a:ext>
                </a:extLst>
              </p:cNvPr>
              <p:cNvSpPr txBox="1"/>
              <p:nvPr/>
            </p:nvSpPr>
            <p:spPr>
              <a:xfrm>
                <a:off x="0" y="101600"/>
                <a:ext cx="698500" cy="571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graphicFrame>
        <p:nvGraphicFramePr>
          <p:cNvPr id="3" name="Table 2">
            <a:extLst>
              <a:ext uri="{FF2B5EF4-FFF2-40B4-BE49-F238E27FC236}">
                <a16:creationId xmlns:a16="http://schemas.microsoft.com/office/drawing/2014/main" id="{EFEBACB7-1AA7-8DDB-91CD-1161B6588BCF}"/>
              </a:ext>
            </a:extLst>
          </p:cNvPr>
          <p:cNvGraphicFramePr>
            <a:graphicFrameLocks noGrp="1"/>
          </p:cNvGraphicFramePr>
          <p:nvPr>
            <p:extLst>
              <p:ext uri="{D42A27DB-BD31-4B8C-83A1-F6EECF244321}">
                <p14:modId xmlns:p14="http://schemas.microsoft.com/office/powerpoint/2010/main" val="4239365991"/>
              </p:ext>
            </p:extLst>
          </p:nvPr>
        </p:nvGraphicFramePr>
        <p:xfrm>
          <a:off x="204462" y="1054877"/>
          <a:ext cx="11566037" cy="5166360"/>
        </p:xfrm>
        <a:graphic>
          <a:graphicData uri="http://schemas.openxmlformats.org/drawingml/2006/table">
            <a:tbl>
              <a:tblPr firstRow="1" bandRow="1">
                <a:tableStyleId>{21E4AEA4-8DFA-4A89-87EB-49C32662AFE0}</a:tableStyleId>
              </a:tblPr>
              <a:tblGrid>
                <a:gridCol w="4424046">
                  <a:extLst>
                    <a:ext uri="{9D8B030D-6E8A-4147-A177-3AD203B41FA5}">
                      <a16:colId xmlns:a16="http://schemas.microsoft.com/office/drawing/2014/main" val="1107397591"/>
                    </a:ext>
                  </a:extLst>
                </a:gridCol>
                <a:gridCol w="2470935">
                  <a:extLst>
                    <a:ext uri="{9D8B030D-6E8A-4147-A177-3AD203B41FA5}">
                      <a16:colId xmlns:a16="http://schemas.microsoft.com/office/drawing/2014/main" val="768201569"/>
                    </a:ext>
                  </a:extLst>
                </a:gridCol>
                <a:gridCol w="1770833">
                  <a:extLst>
                    <a:ext uri="{9D8B030D-6E8A-4147-A177-3AD203B41FA5}">
                      <a16:colId xmlns:a16="http://schemas.microsoft.com/office/drawing/2014/main" val="4153288039"/>
                    </a:ext>
                  </a:extLst>
                </a:gridCol>
                <a:gridCol w="2900223">
                  <a:extLst>
                    <a:ext uri="{9D8B030D-6E8A-4147-A177-3AD203B41FA5}">
                      <a16:colId xmlns:a16="http://schemas.microsoft.com/office/drawing/2014/main" val="19923620"/>
                    </a:ext>
                  </a:extLst>
                </a:gridCol>
              </a:tblGrid>
              <a:tr h="1321346">
                <a:tc>
                  <a:txBody>
                    <a:bodyPr/>
                    <a:lstStyle/>
                    <a:p>
                      <a:pPr algn="ctr"/>
                      <a:r>
                        <a:rPr lang="en-US" sz="2800" dirty="0">
                          <a:latin typeface="Verdana Pro Cond Black" panose="020B0A06030504040204" pitchFamily="34" charset="0"/>
                        </a:rPr>
                        <a:t>Transaction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SK Transaction Area</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Recorded in:</a:t>
                      </a:r>
                      <a:endParaRPr lang="en-US" sz="2800" dirty="0">
                        <a:latin typeface="Verdana Pro Cond Black" panose="020B0A06030504040204" pitchFamily="34" charset="0"/>
                        <a:cs typeface="Arial" panose="020B0604020202020204" pitchFamily="34" charset="0"/>
                      </a:endParaRPr>
                    </a:p>
                  </a:txBody>
                  <a:tcPr/>
                </a:tc>
                <a:tc>
                  <a:txBody>
                    <a:bodyPr/>
                    <a:lstStyle/>
                    <a:p>
                      <a:pPr algn="ctr"/>
                      <a:r>
                        <a:rPr lang="en-US" sz="2800" dirty="0">
                          <a:latin typeface="Verdana Pro Cond Black" panose="020B0A06030504040204" pitchFamily="34" charset="0"/>
                        </a:rPr>
                        <a:t>Reported in:</a:t>
                      </a:r>
                      <a:endParaRPr lang="en-US" sz="2800" dirty="0">
                        <a:latin typeface="Verdana Pro Cond Black" panose="020B0A06030504040204" pitchFamily="34" charset="0"/>
                        <a:cs typeface="Arial" panose="020B0604020202020204" pitchFamily="34" charset="0"/>
                      </a:endParaRPr>
                    </a:p>
                  </a:txBody>
                  <a:tcPr/>
                </a:tc>
                <a:extLst>
                  <a:ext uri="{0D108BD9-81ED-4DB2-BD59-A6C34878D82A}">
                    <a16:rowId xmlns:a16="http://schemas.microsoft.com/office/drawing/2014/main" val="4109061191"/>
                  </a:ext>
                </a:extLst>
              </a:tr>
              <a:tr h="3787857">
                <a:tc>
                  <a:txBody>
                    <a:bodyPr/>
                    <a:lstStyle/>
                    <a:p>
                      <a:pPr algn="just"/>
                      <a:r>
                        <a:rPr lang="en-US" sz="2400" b="0" dirty="0">
                          <a:latin typeface="Arial" panose="020B0604020202020204" pitchFamily="34" charset="0"/>
                          <a:cs typeface="Arial" panose="020B0604020202020204" pitchFamily="34" charset="0"/>
                        </a:rPr>
                        <a:t>Liquidation of Cash Advance for the monthly honoraria. (But the Actual Amount Spent is only </a:t>
                      </a:r>
                      <a:r>
                        <a:rPr lang="en-US" sz="2400" b="0" dirty="0">
                          <a:solidFill>
                            <a:schemeClr val="accent2">
                              <a:lumMod val="50000"/>
                            </a:schemeClr>
                          </a:solidFill>
                          <a:latin typeface="Arial" panose="020B0604020202020204" pitchFamily="34" charset="0"/>
                          <a:cs typeface="Arial" panose="020B0604020202020204" pitchFamily="34" charset="0"/>
                        </a:rPr>
                        <a:t>P8,000.00</a:t>
                      </a:r>
                      <a:r>
                        <a:rPr lang="en-US" sz="2400" b="0" dirty="0">
                          <a:latin typeface="Arial" panose="020B0604020202020204" pitchFamily="34" charset="0"/>
                          <a:cs typeface="Arial" panose="020B0604020202020204" pitchFamily="34" charset="0"/>
                        </a:rPr>
                        <a:t>) </a:t>
                      </a:r>
                    </a:p>
                    <a:p>
                      <a:pPr algn="just"/>
                      <a:endParaRPr lang="en-US" sz="2400" b="0" dirty="0">
                        <a:latin typeface="Arial" panose="020B0604020202020204" pitchFamily="34" charset="0"/>
                        <a:cs typeface="Arial" panose="020B0604020202020204" pitchFamily="34" charset="0"/>
                      </a:endParaRPr>
                    </a:p>
                    <a:p>
                      <a:pPr algn="just"/>
                      <a:r>
                        <a:rPr lang="en-US" sz="2400" b="0" dirty="0">
                          <a:latin typeface="Arial" panose="020B0604020202020204" pitchFamily="34" charset="0"/>
                          <a:cs typeface="Arial" panose="020B0604020202020204" pitchFamily="34" charset="0"/>
                        </a:rPr>
                        <a:t>Issued Official Receipt to the refund of P1,000.00</a:t>
                      </a:r>
                    </a:p>
                    <a:p>
                      <a:pPr algn="just"/>
                      <a:endParaRPr lang="en-US" sz="2400" b="0" dirty="0">
                        <a:latin typeface="Arial" panose="020B0604020202020204" pitchFamily="34" charset="0"/>
                        <a:cs typeface="Arial" panose="020B0604020202020204" pitchFamily="34" charset="0"/>
                      </a:endParaRPr>
                    </a:p>
                    <a:p>
                      <a:pPr algn="just"/>
                      <a:r>
                        <a:rPr lang="en-US" sz="2400" b="0" dirty="0">
                          <a:latin typeface="Arial" panose="020B0604020202020204" pitchFamily="34" charset="0"/>
                          <a:cs typeface="Arial" panose="020B0604020202020204" pitchFamily="34" charset="0"/>
                        </a:rPr>
                        <a:t>Deposited the amount of P1,000</a:t>
                      </a:r>
                    </a:p>
                  </a:txBody>
                  <a:tcPr/>
                </a:tc>
                <a:tc>
                  <a:txBody>
                    <a:bodyPr/>
                    <a:lstStyle/>
                    <a:p>
                      <a:pPr algn="ctr"/>
                      <a:r>
                        <a:rPr lang="en-US" sz="2700" dirty="0">
                          <a:latin typeface="Arial" panose="020B0604020202020204" pitchFamily="34" charset="0"/>
                          <a:cs typeface="Arial" panose="020B0604020202020204" pitchFamily="34" charset="0"/>
                        </a:rPr>
                        <a:t>Disbursement</a:t>
                      </a:r>
                    </a:p>
                    <a:p>
                      <a:pPr algn="ctr"/>
                      <a:endParaRPr lang="en-US" sz="2700" dirty="0">
                        <a:latin typeface="Arial" panose="020B0604020202020204" pitchFamily="34" charset="0"/>
                        <a:cs typeface="Arial" panose="020B0604020202020204" pitchFamily="34" charset="0"/>
                      </a:endParaRPr>
                    </a:p>
                    <a:p>
                      <a:pPr algn="ctr"/>
                      <a:endParaRPr lang="en-US" sz="2700" dirty="0">
                        <a:latin typeface="Arial" panose="020B0604020202020204" pitchFamily="34" charset="0"/>
                        <a:cs typeface="Arial" panose="020B0604020202020204" pitchFamily="34" charset="0"/>
                      </a:endParaRPr>
                    </a:p>
                    <a:p>
                      <a:pPr algn="ctr"/>
                      <a:endParaRPr lang="en-US" sz="2700" dirty="0">
                        <a:latin typeface="Arial" panose="020B0604020202020204" pitchFamily="34" charset="0"/>
                        <a:cs typeface="Arial" panose="020B0604020202020204" pitchFamily="34" charset="0"/>
                      </a:endParaRPr>
                    </a:p>
                    <a:p>
                      <a:pPr algn="ctr"/>
                      <a:endParaRPr lang="en-US" sz="2700" dirty="0">
                        <a:latin typeface="Arial" panose="020B0604020202020204" pitchFamily="34" charset="0"/>
                        <a:cs typeface="Arial" panose="020B0604020202020204" pitchFamily="34" charset="0"/>
                      </a:endParaRPr>
                    </a:p>
                    <a:p>
                      <a:pPr algn="ctr"/>
                      <a:r>
                        <a:rPr lang="en-US" sz="2700" dirty="0">
                          <a:latin typeface="Arial" panose="020B0604020202020204" pitchFamily="34" charset="0"/>
                          <a:cs typeface="Arial" panose="020B0604020202020204" pitchFamily="34" charset="0"/>
                        </a:rPr>
                        <a:t>Collection</a:t>
                      </a:r>
                    </a:p>
                  </a:txBody>
                  <a:tcPr/>
                </a:tc>
                <a:tc>
                  <a:txBody>
                    <a:bodyPr/>
                    <a:lstStyle/>
                    <a:p>
                      <a:pPr algn="ctr"/>
                      <a:r>
                        <a:rPr lang="en-US" sz="2700" strike="noStrike" dirty="0">
                          <a:solidFill>
                            <a:schemeClr val="tx1"/>
                          </a:solidFill>
                          <a:latin typeface="Arial" panose="020B0604020202020204" pitchFamily="34" charset="0"/>
                          <a:cs typeface="Arial" panose="020B0604020202020204" pitchFamily="34" charset="0"/>
                        </a:rPr>
                        <a:t>RBCPB</a:t>
                      </a:r>
                    </a:p>
                    <a:p>
                      <a:pPr algn="ctr"/>
                      <a:r>
                        <a:rPr lang="en-US" sz="2700" dirty="0">
                          <a:latin typeface="Arial" panose="020B0604020202020204" pitchFamily="34" charset="0"/>
                          <a:cs typeface="Arial" panose="020B0604020202020204" pitchFamily="34" charset="0"/>
                        </a:rPr>
                        <a:t>RCB</a:t>
                      </a:r>
                    </a:p>
                    <a:p>
                      <a:pPr algn="ctr"/>
                      <a:endParaRPr lang="en-US" sz="2700" dirty="0">
                        <a:latin typeface="Arial" panose="020B0604020202020204" pitchFamily="34" charset="0"/>
                        <a:cs typeface="Arial" panose="020B0604020202020204" pitchFamily="34" charset="0"/>
                      </a:endParaRPr>
                    </a:p>
                    <a:p>
                      <a:pPr algn="ctr"/>
                      <a:endParaRPr lang="en-US" sz="2700" dirty="0">
                        <a:latin typeface="Arial" panose="020B0604020202020204" pitchFamily="34" charset="0"/>
                        <a:cs typeface="Arial" panose="020B0604020202020204" pitchFamily="34" charset="0"/>
                      </a:endParaRPr>
                    </a:p>
                    <a:p>
                      <a:pPr algn="ctr"/>
                      <a:endParaRPr lang="en-US" sz="2700" dirty="0">
                        <a:latin typeface="Arial" panose="020B0604020202020204" pitchFamily="34" charset="0"/>
                        <a:cs typeface="Arial" panose="020B0604020202020204" pitchFamily="34" charset="0"/>
                      </a:endParaRPr>
                    </a:p>
                    <a:p>
                      <a:pPr algn="ctr"/>
                      <a:r>
                        <a:rPr lang="en-US" sz="2700" dirty="0">
                          <a:latin typeface="Arial" panose="020B0604020202020204" pitchFamily="34" charset="0"/>
                          <a:cs typeface="Arial" panose="020B0604020202020204" pitchFamily="34" charset="0"/>
                        </a:rPr>
                        <a:t>RCRD</a:t>
                      </a:r>
                    </a:p>
                    <a:p>
                      <a:pPr algn="ctr"/>
                      <a:endParaRPr lang="en-US" sz="2700" dirty="0">
                        <a:latin typeface="Arial" panose="020B0604020202020204" pitchFamily="34" charset="0"/>
                        <a:cs typeface="Arial" panose="020B0604020202020204" pitchFamily="34" charset="0"/>
                      </a:endParaRPr>
                    </a:p>
                    <a:p>
                      <a:pPr algn="ctr"/>
                      <a:r>
                        <a:rPr lang="en-US" sz="2700" dirty="0">
                          <a:latin typeface="Arial" panose="020B0604020202020204" pitchFamily="34" charset="0"/>
                          <a:cs typeface="Arial" panose="020B0604020202020204" pitchFamily="34" charset="0"/>
                        </a:rPr>
                        <a:t>RCRD</a:t>
                      </a:r>
                    </a:p>
                    <a:p>
                      <a:pPr algn="ctr"/>
                      <a:r>
                        <a:rPr lang="en-US" sz="2700" dirty="0">
                          <a:latin typeface="Arial" panose="020B0604020202020204" pitchFamily="34" charset="0"/>
                          <a:cs typeface="Arial" panose="020B0604020202020204" pitchFamily="34" charset="0"/>
                        </a:rPr>
                        <a:t>RCB</a:t>
                      </a:r>
                    </a:p>
                  </a:txBody>
                  <a:tcPr/>
                </a:tc>
                <a:tc>
                  <a:txBody>
                    <a:bodyPr/>
                    <a:lstStyle/>
                    <a:p>
                      <a:pPr algn="ctr"/>
                      <a:r>
                        <a:rPr lang="en-US" sz="2700" dirty="0">
                          <a:latin typeface="Arial" panose="020B0604020202020204" pitchFamily="34" charset="0"/>
                          <a:cs typeface="Arial" panose="020B0604020202020204" pitchFamily="34" charset="0"/>
                        </a:rPr>
                        <a:t>QSRP/ASRP</a:t>
                      </a:r>
                    </a:p>
                    <a:p>
                      <a:pPr algn="ctr"/>
                      <a:r>
                        <a:rPr lang="en-US" sz="2700" strike="noStrike" dirty="0">
                          <a:solidFill>
                            <a:schemeClr val="tx1"/>
                          </a:solidFill>
                          <a:latin typeface="Arial" panose="020B0604020202020204" pitchFamily="34" charset="0"/>
                          <a:cs typeface="Arial" panose="020B0604020202020204" pitchFamily="34" charset="0"/>
                        </a:rPr>
                        <a:t>SBCPB</a:t>
                      </a:r>
                    </a:p>
                    <a:p>
                      <a:pPr algn="ctr"/>
                      <a:r>
                        <a:rPr lang="en-US" sz="2700" strike="noStrike" dirty="0">
                          <a:solidFill>
                            <a:schemeClr val="tx1"/>
                          </a:solidFill>
                          <a:latin typeface="Arial" panose="020B0604020202020204" pitchFamily="34" charset="0"/>
                          <a:cs typeface="Arial" panose="020B0604020202020204" pitchFamily="34" charset="0"/>
                        </a:rPr>
                        <a:t>SCBAA</a:t>
                      </a:r>
                    </a:p>
                    <a:p>
                      <a:pPr algn="ctr"/>
                      <a:endParaRPr lang="en-US" sz="27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238311"/>
                  </a:ext>
                </a:extLst>
              </a:tr>
            </a:tbl>
          </a:graphicData>
        </a:graphic>
      </p:graphicFrame>
    </p:spTree>
    <p:extLst>
      <p:ext uri="{BB962C8B-B14F-4D97-AF65-F5344CB8AC3E}">
        <p14:creationId xmlns:p14="http://schemas.microsoft.com/office/powerpoint/2010/main" val="3562664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4AC49-3A96-0EE0-EA92-9951B329B449}"/>
            </a:ext>
          </a:extLst>
        </p:cNvPr>
        <p:cNvGrpSpPr/>
        <p:nvPr/>
      </p:nvGrpSpPr>
      <p:grpSpPr>
        <a:xfrm>
          <a:off x="0" y="0"/>
          <a:ext cx="0" cy="0"/>
          <a:chOff x="0" y="0"/>
          <a:chExt cx="0" cy="0"/>
        </a:xfrm>
      </p:grpSpPr>
      <p:sp>
        <p:nvSpPr>
          <p:cNvPr id="31" name="Title 4">
            <a:extLst>
              <a:ext uri="{FF2B5EF4-FFF2-40B4-BE49-F238E27FC236}">
                <a16:creationId xmlns:a16="http://schemas.microsoft.com/office/drawing/2014/main" id="{53335311-3EB3-7BC2-E9A9-E435CCBE2B77}"/>
              </a:ext>
            </a:extLst>
          </p:cNvPr>
          <p:cNvSpPr txBox="1">
            <a:spLocks/>
          </p:cNvSpPr>
          <p:nvPr/>
        </p:nvSpPr>
        <p:spPr>
          <a:xfrm>
            <a:off x="2891220" y="-61721"/>
            <a:ext cx="7587273" cy="736712"/>
          </a:xfrm>
          <a:prstGeom prst="rect">
            <a:avLst/>
          </a:prstGeom>
          <a:noFill/>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9C85C0"/>
                  </a:outerShdw>
                </a:effectLst>
                <a:uLnTx/>
                <a:uFillTx/>
                <a:latin typeface="Franklin Gothic Demi Cond" panose="020B0706030402020204" pitchFamily="34" charset="0"/>
                <a:ea typeface="+mj-ea"/>
                <a:cs typeface="Times New Roman" panose="02020603050405020304" pitchFamily="18" charset="0"/>
              </a:rPr>
              <a:t>How recorded in the RBCPB?</a:t>
            </a:r>
          </a:p>
        </p:txBody>
      </p:sp>
      <p:grpSp>
        <p:nvGrpSpPr>
          <p:cNvPr id="15" name="Group 14">
            <a:extLst>
              <a:ext uri="{FF2B5EF4-FFF2-40B4-BE49-F238E27FC236}">
                <a16:creationId xmlns:a16="http://schemas.microsoft.com/office/drawing/2014/main" id="{5723BCC9-5E79-4C49-E0E0-0D3EBD1B2BC7}"/>
              </a:ext>
            </a:extLst>
          </p:cNvPr>
          <p:cNvGrpSpPr/>
          <p:nvPr/>
        </p:nvGrpSpPr>
        <p:grpSpPr>
          <a:xfrm>
            <a:off x="0" y="6001548"/>
            <a:ext cx="11210264" cy="859976"/>
            <a:chOff x="450301" y="5730924"/>
            <a:chExt cx="11335150" cy="1076139"/>
          </a:xfrm>
        </p:grpSpPr>
        <p:grpSp>
          <p:nvGrpSpPr>
            <p:cNvPr id="16" name="Group 15">
              <a:extLst>
                <a:ext uri="{FF2B5EF4-FFF2-40B4-BE49-F238E27FC236}">
                  <a16:creationId xmlns:a16="http://schemas.microsoft.com/office/drawing/2014/main" id="{50CFE0A8-6917-EDCA-A7BE-4ADA3CB5C58C}"/>
                </a:ext>
              </a:extLst>
            </p:cNvPr>
            <p:cNvGrpSpPr/>
            <p:nvPr/>
          </p:nvGrpSpPr>
          <p:grpSpPr>
            <a:xfrm>
              <a:off x="2577549" y="6103000"/>
              <a:ext cx="9207902" cy="613450"/>
              <a:chOff x="-468024" y="6200865"/>
              <a:chExt cx="8857925" cy="613450"/>
            </a:xfrm>
          </p:grpSpPr>
          <p:grpSp>
            <p:nvGrpSpPr>
              <p:cNvPr id="19" name="Group 2">
                <a:extLst>
                  <a:ext uri="{FF2B5EF4-FFF2-40B4-BE49-F238E27FC236}">
                    <a16:creationId xmlns:a16="http://schemas.microsoft.com/office/drawing/2014/main" id="{953AF53F-6EEB-DEF3-8510-38D0000A60C1}"/>
                  </a:ext>
                </a:extLst>
              </p:cNvPr>
              <p:cNvGrpSpPr/>
              <p:nvPr/>
            </p:nvGrpSpPr>
            <p:grpSpPr>
              <a:xfrm>
                <a:off x="-468024" y="6290055"/>
                <a:ext cx="3716810" cy="454406"/>
                <a:chOff x="0" y="0"/>
                <a:chExt cx="4986220" cy="609600"/>
              </a:xfrm>
            </p:grpSpPr>
            <p:sp>
              <p:nvSpPr>
                <p:cNvPr id="41" name="Freeform 3">
                  <a:extLst>
                    <a:ext uri="{FF2B5EF4-FFF2-40B4-BE49-F238E27FC236}">
                      <a16:creationId xmlns:a16="http://schemas.microsoft.com/office/drawing/2014/main" id="{E90054C1-06C1-6B9C-46D3-8D750CCB0444}"/>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Euphemia"/>
                    <a:ea typeface="+mn-ea"/>
                    <a:cs typeface="+mn-cs"/>
                  </a:endParaRPr>
                </a:p>
              </p:txBody>
            </p:sp>
            <p:sp>
              <p:nvSpPr>
                <p:cNvPr id="42" name="TextBox 4">
                  <a:extLst>
                    <a:ext uri="{FF2B5EF4-FFF2-40B4-BE49-F238E27FC236}">
                      <a16:creationId xmlns:a16="http://schemas.microsoft.com/office/drawing/2014/main" id="{0CFCE672-F6BA-6D1C-27BE-959FE010B2F6}"/>
                    </a:ext>
                  </a:extLst>
                </p:cNvPr>
                <p:cNvSpPr txBox="1"/>
                <p:nvPr/>
              </p:nvSpPr>
              <p:spPr>
                <a:xfrm>
                  <a:off x="101600" y="-38100"/>
                  <a:ext cx="4783020"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5">
                <a:extLst>
                  <a:ext uri="{FF2B5EF4-FFF2-40B4-BE49-F238E27FC236}">
                    <a16:creationId xmlns:a16="http://schemas.microsoft.com/office/drawing/2014/main" id="{C4F8D861-679F-9601-2174-02C4D1F9B589}"/>
                  </a:ext>
                </a:extLst>
              </p:cNvPr>
              <p:cNvGrpSpPr/>
              <p:nvPr/>
            </p:nvGrpSpPr>
            <p:grpSpPr>
              <a:xfrm>
                <a:off x="4126103" y="6327079"/>
                <a:ext cx="3334737" cy="454406"/>
                <a:chOff x="0" y="0"/>
                <a:chExt cx="4473657" cy="609600"/>
              </a:xfrm>
            </p:grpSpPr>
            <p:sp>
              <p:nvSpPr>
                <p:cNvPr id="39" name="Freeform 6">
                  <a:extLst>
                    <a:ext uri="{FF2B5EF4-FFF2-40B4-BE49-F238E27FC236}">
                      <a16:creationId xmlns:a16="http://schemas.microsoft.com/office/drawing/2014/main" id="{1979066A-856F-9988-6702-5A158DA8F41A}"/>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sp>
            <p:sp>
              <p:nvSpPr>
                <p:cNvPr id="40" name="TextBox 7">
                  <a:extLst>
                    <a:ext uri="{FF2B5EF4-FFF2-40B4-BE49-F238E27FC236}">
                      <a16:creationId xmlns:a16="http://schemas.microsoft.com/office/drawing/2014/main" id="{E5DED3DA-26CF-4768-876E-2E77C49DF44E}"/>
                    </a:ext>
                  </a:extLst>
                </p:cNvPr>
                <p:cNvSpPr txBox="1"/>
                <p:nvPr/>
              </p:nvSpPr>
              <p:spPr>
                <a:xfrm>
                  <a:off x="101600" y="-38100"/>
                  <a:ext cx="4270457"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8">
                <a:extLst>
                  <a:ext uri="{FF2B5EF4-FFF2-40B4-BE49-F238E27FC236}">
                    <a16:creationId xmlns:a16="http://schemas.microsoft.com/office/drawing/2014/main" id="{D849A9DC-D5B7-860E-1F2E-879256890E79}"/>
                  </a:ext>
                </a:extLst>
              </p:cNvPr>
              <p:cNvGrpSpPr/>
              <p:nvPr/>
            </p:nvGrpSpPr>
            <p:grpSpPr>
              <a:xfrm>
                <a:off x="3160933" y="6200865"/>
                <a:ext cx="1025657" cy="604386"/>
                <a:chOff x="0" y="0"/>
                <a:chExt cx="1034505" cy="609600"/>
              </a:xfrm>
            </p:grpSpPr>
            <p:sp>
              <p:nvSpPr>
                <p:cNvPr id="36" name="Freeform 9">
                  <a:extLst>
                    <a:ext uri="{FF2B5EF4-FFF2-40B4-BE49-F238E27FC236}">
                      <a16:creationId xmlns:a16="http://schemas.microsoft.com/office/drawing/2014/main" id="{752B9DFC-22A0-80F0-A930-05CF344CD586}"/>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8" name="TextBox 10">
                  <a:extLst>
                    <a:ext uri="{FF2B5EF4-FFF2-40B4-BE49-F238E27FC236}">
                      <a16:creationId xmlns:a16="http://schemas.microsoft.com/office/drawing/2014/main" id="{8BB18AA9-6498-A70C-A12B-17E481655E83}"/>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11">
                <a:extLst>
                  <a:ext uri="{FF2B5EF4-FFF2-40B4-BE49-F238E27FC236}">
                    <a16:creationId xmlns:a16="http://schemas.microsoft.com/office/drawing/2014/main" id="{CB90AA2C-6A8D-C5C7-E8EA-8A9CCA2AE53B}"/>
                  </a:ext>
                </a:extLst>
              </p:cNvPr>
              <p:cNvGrpSpPr/>
              <p:nvPr/>
            </p:nvGrpSpPr>
            <p:grpSpPr>
              <a:xfrm>
                <a:off x="7364244" y="6209929"/>
                <a:ext cx="1025657" cy="604386"/>
                <a:chOff x="0" y="0"/>
                <a:chExt cx="1034505" cy="609600"/>
              </a:xfrm>
            </p:grpSpPr>
            <p:sp>
              <p:nvSpPr>
                <p:cNvPr id="32" name="Freeform 12">
                  <a:extLst>
                    <a:ext uri="{FF2B5EF4-FFF2-40B4-BE49-F238E27FC236}">
                      <a16:creationId xmlns:a16="http://schemas.microsoft.com/office/drawing/2014/main" id="{6CDF1DE2-12B3-A813-D010-E827FFDE9713}"/>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sp>
            <p:sp>
              <p:nvSpPr>
                <p:cNvPr id="33" name="TextBox 13">
                  <a:extLst>
                    <a:ext uri="{FF2B5EF4-FFF2-40B4-BE49-F238E27FC236}">
                      <a16:creationId xmlns:a16="http://schemas.microsoft.com/office/drawing/2014/main" id="{1E50C70D-D8F1-0F2C-0A65-F93116B9FE85}"/>
                    </a:ext>
                  </a:extLst>
                </p:cNvPr>
                <p:cNvSpPr txBox="1"/>
                <p:nvPr/>
              </p:nvSpPr>
              <p:spPr>
                <a:xfrm>
                  <a:off x="101600" y="-38100"/>
                  <a:ext cx="831305" cy="6477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14">
                <a:extLst>
                  <a:ext uri="{FF2B5EF4-FFF2-40B4-BE49-F238E27FC236}">
                    <a16:creationId xmlns:a16="http://schemas.microsoft.com/office/drawing/2014/main" id="{CAE86B76-EA03-972B-2E0D-704DB0471DD1}"/>
                  </a:ext>
                </a:extLst>
              </p:cNvPr>
              <p:cNvSpPr/>
              <p:nvPr/>
            </p:nvSpPr>
            <p:spPr>
              <a:xfrm>
                <a:off x="3423799" y="6261864"/>
                <a:ext cx="387535" cy="471558"/>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6">
                <a:extLst>
                  <a:ext uri="{FF2B5EF4-FFF2-40B4-BE49-F238E27FC236}">
                    <a16:creationId xmlns:a16="http://schemas.microsoft.com/office/drawing/2014/main" id="{DA661CA4-43B3-21AF-A2AC-F9CF6745B2AE}"/>
                  </a:ext>
                </a:extLst>
              </p:cNvPr>
              <p:cNvSpPr/>
              <p:nvPr/>
            </p:nvSpPr>
            <p:spPr>
              <a:xfrm>
                <a:off x="7646629" y="6298679"/>
                <a:ext cx="454909" cy="454909"/>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pic>
          <p:nvPicPr>
            <p:cNvPr id="17" name="Picture 4">
              <a:extLst>
                <a:ext uri="{FF2B5EF4-FFF2-40B4-BE49-F238E27FC236}">
                  <a16:creationId xmlns:a16="http://schemas.microsoft.com/office/drawing/2014/main" id="{DD76E6FF-01A2-7134-6322-113A0F636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043" y="5766398"/>
              <a:ext cx="1285212" cy="104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3">
              <a:extLst>
                <a:ext uri="{FF2B5EF4-FFF2-40B4-BE49-F238E27FC236}">
                  <a16:creationId xmlns:a16="http://schemas.microsoft.com/office/drawing/2014/main" id="{4BBA2B48-3A33-64FA-F91E-5AE2EE0D9B05}"/>
                </a:ext>
              </a:extLst>
            </p:cNvPr>
            <p:cNvPicPr>
              <a:picLocks noChangeAspect="1"/>
            </p:cNvPicPr>
            <p:nvPr/>
          </p:nvPicPr>
          <p:blipFill rotWithShape="1">
            <a:blip r:embed="rId7">
              <a:extLst>
                <a:ext uri="{28A0092B-C50C-407E-A947-70E740481C1C}">
                  <a14:useLocalDpi xmlns:a14="http://schemas.microsoft.com/office/drawing/2010/main" val="0"/>
                </a:ext>
              </a:extLst>
            </a:blip>
            <a:srcRect l="5688" t="1209" r="7405" b="910"/>
            <a:stretch/>
          </p:blipFill>
          <p:spPr>
            <a:xfrm>
              <a:off x="450301" y="5730924"/>
              <a:ext cx="1017815" cy="1050876"/>
            </a:xfrm>
            <a:prstGeom prst="ellipse">
              <a:avLst/>
            </a:prstGeom>
          </p:spPr>
        </p:pic>
      </p:grpSp>
      <p:graphicFrame>
        <p:nvGraphicFramePr>
          <p:cNvPr id="2" name="Table 1">
            <a:extLst>
              <a:ext uri="{FF2B5EF4-FFF2-40B4-BE49-F238E27FC236}">
                <a16:creationId xmlns:a16="http://schemas.microsoft.com/office/drawing/2014/main" id="{90A433D9-98E6-5F25-2BE0-F13DD1212C75}"/>
              </a:ext>
            </a:extLst>
          </p:cNvPr>
          <p:cNvGraphicFramePr>
            <a:graphicFrameLocks noGrp="1"/>
          </p:cNvGraphicFramePr>
          <p:nvPr>
            <p:extLst>
              <p:ext uri="{D42A27DB-BD31-4B8C-83A1-F6EECF244321}">
                <p14:modId xmlns:p14="http://schemas.microsoft.com/office/powerpoint/2010/main" val="1468730297"/>
              </p:ext>
            </p:extLst>
          </p:nvPr>
        </p:nvGraphicFramePr>
        <p:xfrm>
          <a:off x="323856" y="674991"/>
          <a:ext cx="10659218" cy="640080"/>
        </p:xfrm>
        <a:graphic>
          <a:graphicData uri="http://schemas.openxmlformats.org/drawingml/2006/table">
            <a:tbl>
              <a:tblPr firstRow="1" bandRow="1">
                <a:tableStyleId>{21E4AEA4-8DFA-4A89-87EB-49C32662AFE0}</a:tableStyleId>
              </a:tblPr>
              <a:tblGrid>
                <a:gridCol w="2180197">
                  <a:extLst>
                    <a:ext uri="{9D8B030D-6E8A-4147-A177-3AD203B41FA5}">
                      <a16:colId xmlns:a16="http://schemas.microsoft.com/office/drawing/2014/main" val="1866680910"/>
                    </a:ext>
                  </a:extLst>
                </a:gridCol>
                <a:gridCol w="8479021">
                  <a:extLst>
                    <a:ext uri="{9D8B030D-6E8A-4147-A177-3AD203B41FA5}">
                      <a16:colId xmlns:a16="http://schemas.microsoft.com/office/drawing/2014/main" val="2917231182"/>
                    </a:ext>
                  </a:extLst>
                </a:gridCol>
              </a:tblGrid>
              <a:tr h="385826">
                <a:tc>
                  <a:txBody>
                    <a:bodyPr/>
                    <a:lstStyle/>
                    <a:p>
                      <a:r>
                        <a:rPr lang="en-US" dirty="0"/>
                        <a:t>Transaction :</a:t>
                      </a:r>
                    </a:p>
                  </a:txBody>
                  <a:tcPr/>
                </a:tc>
                <a:tc>
                  <a:txBody>
                    <a:bodyPr/>
                    <a:lstStyle/>
                    <a:p>
                      <a:r>
                        <a:rPr lang="en-US" dirty="0"/>
                        <a:t>Liquidation of Cash Advance of the SK Treasurer for the monthly honoraria. (Actual Amount Spent is P8,000.00)</a:t>
                      </a:r>
                    </a:p>
                  </a:txBody>
                  <a:tcPr/>
                </a:tc>
                <a:extLst>
                  <a:ext uri="{0D108BD9-81ED-4DB2-BD59-A6C34878D82A}">
                    <a16:rowId xmlns:a16="http://schemas.microsoft.com/office/drawing/2014/main" val="3743565548"/>
                  </a:ext>
                </a:extLst>
              </a:tr>
            </a:tbl>
          </a:graphicData>
        </a:graphic>
      </p:graphicFrame>
      <p:pic>
        <p:nvPicPr>
          <p:cNvPr id="4" name="Picture 3">
            <a:extLst>
              <a:ext uri="{FF2B5EF4-FFF2-40B4-BE49-F238E27FC236}">
                <a16:creationId xmlns:a16="http://schemas.microsoft.com/office/drawing/2014/main" id="{35664425-AF89-19B8-CE00-A45B9E02097E}"/>
              </a:ext>
            </a:extLst>
          </p:cNvPr>
          <p:cNvPicPr>
            <a:picLocks noChangeAspect="1"/>
          </p:cNvPicPr>
          <p:nvPr/>
        </p:nvPicPr>
        <p:blipFill>
          <a:blip r:embed="rId8"/>
          <a:stretch>
            <a:fillRect/>
          </a:stretch>
        </p:blipFill>
        <p:spPr>
          <a:xfrm>
            <a:off x="1519009" y="0"/>
            <a:ext cx="9153982" cy="6858000"/>
          </a:xfrm>
          <a:prstGeom prst="rect">
            <a:avLst/>
          </a:prstGeom>
        </p:spPr>
      </p:pic>
    </p:spTree>
    <p:extLst>
      <p:ext uri="{BB962C8B-B14F-4D97-AF65-F5344CB8AC3E}">
        <p14:creationId xmlns:p14="http://schemas.microsoft.com/office/powerpoint/2010/main" val="1834593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11.0.5407"/>
  <p:tag name="SLIDO_PRESENTATION_ID" val="00000000-0000-0000-0000-000000000000"/>
  <p:tag name="SLIDO_EVENT_UUID" val="25505fb8-e96a-4af2-ae13-a64eba7f7f89"/>
  <p:tag name="SLIDO_EVENT_SECTION_UUID" val="4942984a-5d1b-41d8-995c-af47678805a5"/>
</p:tagLst>
</file>

<file path=ppt/theme/theme1.xml><?xml version="1.0" encoding="utf-8"?>
<a:theme xmlns:a="http://schemas.openxmlformats.org/drawingml/2006/main" name="Academic Literature 16x9">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schemas.microsoft.com/office/2006/metadata/properties"/>
    <ds:schemaRef ds:uri="4873beb7-5857-4685-be1f-d57550cc96cc"/>
    <ds:schemaRef ds:uri="http://schemas.microsoft.com/office/2006/documentManagement/types"/>
    <ds:schemaRef ds:uri="http://purl.org/dc/dcmitype/"/>
    <ds:schemaRef ds:uri="http://schemas.microsoft.com/office/infopath/2007/PartnerControls"/>
    <ds:schemaRef ds:uri="http://www.w3.org/XML/1998/namespace"/>
    <ds:schemaRef ds:uri="http://purl.org/dc/elements/1.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12166</TotalTime>
  <Words>4075</Words>
  <Application>Microsoft Office PowerPoint</Application>
  <PresentationFormat>Widescreen</PresentationFormat>
  <Paragraphs>622</Paragraphs>
  <Slides>126</Slides>
  <Notes>11</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126</vt:i4>
      </vt:variant>
    </vt:vector>
  </HeadingPairs>
  <TitlesOfParts>
    <vt:vector size="150" baseType="lpstr">
      <vt:lpstr>Arial</vt:lpstr>
      <vt:lpstr>Arial Black</vt:lpstr>
      <vt:lpstr>Bahnschrift SemiBold</vt:lpstr>
      <vt:lpstr>Barlow Bold</vt:lpstr>
      <vt:lpstr>Calibri</vt:lpstr>
      <vt:lpstr>Calibri Light</vt:lpstr>
      <vt:lpstr>Century Gothic</vt:lpstr>
      <vt:lpstr>Clear Sans</vt:lpstr>
      <vt:lpstr>Euphemia</vt:lpstr>
      <vt:lpstr>Franklin Gothic Book</vt:lpstr>
      <vt:lpstr>Franklin Gothic Demi Cond</vt:lpstr>
      <vt:lpstr>Franklin Gothic Heavy</vt:lpstr>
      <vt:lpstr>Franklin Gothic Medium</vt:lpstr>
      <vt:lpstr>Plantagenet Cherokee</vt:lpstr>
      <vt:lpstr>Times New Roman</vt:lpstr>
      <vt:lpstr>Verdana</vt:lpstr>
      <vt:lpstr>Verdana Pro Cond Black</vt:lpstr>
      <vt:lpstr>Wingdings</vt:lpstr>
      <vt:lpstr>Academic Literature 16x9</vt:lpstr>
      <vt:lpstr>2_Custom Design</vt:lpstr>
      <vt:lpstr>Custom Design</vt:lpstr>
      <vt:lpstr>5_Custom Design</vt:lpstr>
      <vt:lpstr>Office Theme</vt:lpstr>
      <vt:lpstr>Capsules</vt:lpstr>
      <vt:lpstr>PowerPoint Presentation</vt:lpstr>
      <vt:lpstr>PowerPoint Presentation</vt:lpstr>
      <vt:lpstr>PowerPoint Presentation</vt:lpstr>
      <vt:lpstr>No. 1</vt:lpstr>
      <vt:lpstr>No. 1</vt:lpstr>
      <vt:lpstr>No. 2</vt:lpstr>
      <vt:lpstr>No. 2</vt:lpstr>
      <vt:lpstr>No. 3</vt:lpstr>
      <vt:lpstr>No. 3</vt:lpstr>
      <vt:lpstr>Q4</vt:lpstr>
      <vt:lpstr>No. 4</vt:lpstr>
      <vt:lpstr>Q5</vt:lpstr>
      <vt:lpstr>No. 5</vt:lpstr>
      <vt:lpstr>Q6</vt:lpstr>
      <vt:lpstr>No. 6</vt:lpstr>
      <vt:lpstr>Q7</vt:lpstr>
      <vt:lpstr>No. 7</vt:lpstr>
      <vt:lpstr>Q8</vt:lpstr>
      <vt:lpstr>No. 8</vt:lpstr>
      <vt:lpstr>Q9</vt:lpstr>
      <vt:lpstr>No. 9</vt:lpstr>
      <vt:lpstr>No. 10</vt:lpstr>
      <vt:lpstr>No. 10</vt:lpstr>
      <vt:lpstr>No. 11</vt:lpstr>
      <vt:lpstr>No. 11</vt:lpstr>
      <vt:lpstr>No. 12  </vt:lpstr>
      <vt:lpstr>No. 12  </vt:lpstr>
      <vt:lpstr>No. 13 </vt:lpstr>
      <vt:lpstr>No. 13 </vt:lpstr>
      <vt:lpstr>PowerPoint Presentation</vt:lpstr>
      <vt:lpstr>PowerPoint Presentation</vt:lpstr>
      <vt:lpstr>PowerPoint Presentation</vt:lpstr>
      <vt:lpstr>BUDGET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Accounts</vt:lpstr>
      <vt:lpstr>List of Accounts</vt:lpstr>
      <vt:lpstr>List of Accounts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POLICIES FOR SUPPLIES AND MATERIALS</vt:lpstr>
      <vt:lpstr>POLICIES FOR SUPPLIES AND MATERIALS</vt:lpstr>
      <vt:lpstr>POLICIES FOR SUPPLIES AND MATERIALS</vt:lpstr>
      <vt:lpstr>POLICIES FOR SUPPLIES AND MATERIALS</vt:lpstr>
      <vt:lpstr>POLICIES FOR SUPPLIES AND MATERIALS</vt:lpstr>
      <vt:lpstr>POLICIES FOR SUPPLIES AND MATERIALS</vt:lpstr>
      <vt:lpstr>POLICIES FOR SUPPLIES AND MATERIALS</vt:lpstr>
      <vt:lpstr>POLICIES FOR PROPERTY &amp; EQUIPMENT</vt:lpstr>
      <vt:lpstr>POLICIES FOR PROPERTY &amp; EQUIPMENT</vt:lpstr>
      <vt:lpstr>POLICIES FOR PROPERTY &amp; EQUIPMENT</vt:lpstr>
      <vt:lpstr>POLICIES FOR PROPERTY &amp; EQUIPMENT</vt:lpstr>
      <vt:lpstr>POLICIES FOR PROPERTY &amp; EQUIPMENT</vt:lpstr>
      <vt:lpstr>POLICIES FOR PROPERTY &amp; EQUIPMENT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LAWS AND RULES ON SK EXPENDITURES</dc:title>
  <dc:creator>NIEL LUMONGSOD</dc:creator>
  <cp:lastModifiedBy>Jose Neil Lumongsod</cp:lastModifiedBy>
  <cp:revision>74</cp:revision>
  <dcterms:created xsi:type="dcterms:W3CDTF">2022-10-21T14:43:31Z</dcterms:created>
  <dcterms:modified xsi:type="dcterms:W3CDTF">2025-03-27T22:52:07Z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SlidoAppVersion">
    <vt:lpwstr>1.11.0.5407</vt:lpwstr>
  </property>
</Properties>
</file>